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d9n9h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Jean Sibelius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28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https://www.bbc.co.uk/programmes/p05d9n9h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113C1E6-6021-4D03-AA22-6A7F995CEF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5805" y="1974796"/>
            <a:ext cx="2967710" cy="465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68b1fc1c-3f44-4b5b-b9eb-6fe014ced389"/>
    <ds:schemaRef ds:uri="http://purl.org/dc/terms/"/>
    <ds:schemaRef ds:uri="http://purl.org/dc/dcmitype/"/>
    <ds:schemaRef ds:uri="http://schemas.openxmlformats.org/package/2006/metadata/core-properties"/>
    <ds:schemaRef ds:uri="535c2395-724d-4586-9c26-038e69c6151d"/>
    <ds:schemaRef ds:uri="http://purl.org/dc/elements/1.1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124</cp:revision>
  <dcterms:created xsi:type="dcterms:W3CDTF">2022-11-26T10:59:42Z</dcterms:created>
  <dcterms:modified xsi:type="dcterms:W3CDTF">2024-04-11T08:56:02Z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