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88" r:id="rId6"/>
    <p:sldId id="289" r:id="rId7"/>
    <p:sldId id="292" r:id="rId8"/>
    <p:sldId id="290" r:id="rId9"/>
    <p:sldId id="291"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Ellis-Stansfield" userId="5d2ddc1f-0d03-4d16-bb46-d30549a3b04f" providerId="ADAL" clId="{4706B850-2A78-42B2-9AC0-9F938B80AEC6}"/>
    <pc:docChg chg="custSel addSld modSld">
      <pc:chgData name="Amy Ellis-Stansfield" userId="5d2ddc1f-0d03-4d16-bb46-d30549a3b04f" providerId="ADAL" clId="{4706B850-2A78-42B2-9AC0-9F938B80AEC6}" dt="2024-07-30T21:49:18.150" v="144" actId="1076"/>
      <pc:docMkLst>
        <pc:docMk/>
      </pc:docMkLst>
      <pc:sldChg chg="addSp delSp modSp">
        <pc:chgData name="Amy Ellis-Stansfield" userId="5d2ddc1f-0d03-4d16-bb46-d30549a3b04f" providerId="ADAL" clId="{4706B850-2A78-42B2-9AC0-9F938B80AEC6}" dt="2024-07-30T21:40:53.997" v="24" actId="478"/>
        <pc:sldMkLst>
          <pc:docMk/>
          <pc:sldMk cId="3301990802" sldId="256"/>
        </pc:sldMkLst>
        <pc:spChg chg="mod">
          <ac:chgData name="Amy Ellis-Stansfield" userId="5d2ddc1f-0d03-4d16-bb46-d30549a3b04f" providerId="ADAL" clId="{4706B850-2A78-42B2-9AC0-9F938B80AEC6}" dt="2024-07-30T21:38:07.776" v="19" actId="1076"/>
          <ac:spMkLst>
            <pc:docMk/>
            <pc:sldMk cId="3301990802" sldId="256"/>
            <ac:spMk id="24" creationId="{141EF8DA-1AAC-4721-847D-82503B884892}"/>
          </ac:spMkLst>
        </pc:spChg>
        <pc:spChg chg="add">
          <ac:chgData name="Amy Ellis-Stansfield" userId="5d2ddc1f-0d03-4d16-bb46-d30549a3b04f" providerId="ADAL" clId="{4706B850-2A78-42B2-9AC0-9F938B80AEC6}" dt="2024-07-30T21:38:13.743" v="20"/>
          <ac:spMkLst>
            <pc:docMk/>
            <pc:sldMk cId="3301990802" sldId="256"/>
            <ac:spMk id="25" creationId="{D8B14B4B-285E-4028-B64F-71F81CDF48F7}"/>
          </ac:spMkLst>
        </pc:spChg>
        <pc:picChg chg="add del mod modCrop">
          <ac:chgData name="Amy Ellis-Stansfield" userId="5d2ddc1f-0d03-4d16-bb46-d30549a3b04f" providerId="ADAL" clId="{4706B850-2A78-42B2-9AC0-9F938B80AEC6}" dt="2024-07-30T21:40:53.997" v="24" actId="478"/>
          <ac:picMkLst>
            <pc:docMk/>
            <pc:sldMk cId="3301990802" sldId="256"/>
            <ac:picMk id="1026" creationId="{603BB93B-65E3-40FF-A067-04CD1B12508F}"/>
          </ac:picMkLst>
        </pc:picChg>
      </pc:sldChg>
      <pc:sldChg chg="addSp delSp modSp">
        <pc:chgData name="Amy Ellis-Stansfield" userId="5d2ddc1f-0d03-4d16-bb46-d30549a3b04f" providerId="ADAL" clId="{4706B850-2A78-42B2-9AC0-9F938B80AEC6}" dt="2024-07-30T21:43:55.499" v="82" actId="1076"/>
        <pc:sldMkLst>
          <pc:docMk/>
          <pc:sldMk cId="2027588575" sldId="297"/>
        </pc:sldMkLst>
        <pc:spChg chg="mod">
          <ac:chgData name="Amy Ellis-Stansfield" userId="5d2ddc1f-0d03-4d16-bb46-d30549a3b04f" providerId="ADAL" clId="{4706B850-2A78-42B2-9AC0-9F938B80AEC6}" dt="2024-07-30T21:43:23.197" v="77" actId="1076"/>
          <ac:spMkLst>
            <pc:docMk/>
            <pc:sldMk cId="2027588575" sldId="297"/>
            <ac:spMk id="2" creationId="{8233528D-CA00-49AF-91B5-C1226253FE5B}"/>
          </ac:spMkLst>
        </pc:spChg>
        <pc:spChg chg="mod">
          <ac:chgData name="Amy Ellis-Stansfield" userId="5d2ddc1f-0d03-4d16-bb46-d30549a3b04f" providerId="ADAL" clId="{4706B850-2A78-42B2-9AC0-9F938B80AEC6}" dt="2024-07-30T21:43:20.150" v="76" actId="20577"/>
          <ac:spMkLst>
            <pc:docMk/>
            <pc:sldMk cId="2027588575" sldId="297"/>
            <ac:spMk id="24" creationId="{141EF8DA-1AAC-4721-847D-82503B884892}"/>
          </ac:spMkLst>
        </pc:spChg>
        <pc:spChg chg="add del mod">
          <ac:chgData name="Amy Ellis-Stansfield" userId="5d2ddc1f-0d03-4d16-bb46-d30549a3b04f" providerId="ADAL" clId="{4706B850-2A78-42B2-9AC0-9F938B80AEC6}" dt="2024-07-30T21:43:07.227" v="38" actId="478"/>
          <ac:spMkLst>
            <pc:docMk/>
            <pc:sldMk cId="2027588575" sldId="297"/>
            <ac:spMk id="25" creationId="{A1761A0A-BDA7-4EB5-883D-EB720ED1D7E0}"/>
          </ac:spMkLst>
        </pc:spChg>
        <pc:picChg chg="add del mod">
          <ac:chgData name="Amy Ellis-Stansfield" userId="5d2ddc1f-0d03-4d16-bb46-d30549a3b04f" providerId="ADAL" clId="{4706B850-2A78-42B2-9AC0-9F938B80AEC6}" dt="2024-07-30T21:43:08.406" v="39" actId="478"/>
          <ac:picMkLst>
            <pc:docMk/>
            <pc:sldMk cId="2027588575" sldId="297"/>
            <ac:picMk id="7" creationId="{C3C1DB6B-8D28-4BEC-BD73-D00B26C27873}"/>
          </ac:picMkLst>
        </pc:picChg>
        <pc:picChg chg="del">
          <ac:chgData name="Amy Ellis-Stansfield" userId="5d2ddc1f-0d03-4d16-bb46-d30549a3b04f" providerId="ADAL" clId="{4706B850-2A78-42B2-9AC0-9F938B80AEC6}" dt="2024-07-30T21:41:15.542" v="25" actId="478"/>
          <ac:picMkLst>
            <pc:docMk/>
            <pc:sldMk cId="2027588575" sldId="297"/>
            <ac:picMk id="9" creationId="{435DE016-BEEF-4955-A5AD-8701E033867F}"/>
          </ac:picMkLst>
        </pc:picChg>
        <pc:picChg chg="del">
          <ac:chgData name="Amy Ellis-Stansfield" userId="5d2ddc1f-0d03-4d16-bb46-d30549a3b04f" providerId="ADAL" clId="{4706B850-2A78-42B2-9AC0-9F938B80AEC6}" dt="2024-07-30T21:41:16.979" v="26" actId="478"/>
          <ac:picMkLst>
            <pc:docMk/>
            <pc:sldMk cId="2027588575" sldId="297"/>
            <ac:picMk id="18" creationId="{D061FF03-326F-42C1-838D-2E37FFB992E4}"/>
          </ac:picMkLst>
        </pc:picChg>
        <pc:picChg chg="add del mod">
          <ac:chgData name="Amy Ellis-Stansfield" userId="5d2ddc1f-0d03-4d16-bb46-d30549a3b04f" providerId="ADAL" clId="{4706B850-2A78-42B2-9AC0-9F938B80AEC6}" dt="2024-07-30T21:42:07.749" v="33" actId="478"/>
          <ac:picMkLst>
            <pc:docMk/>
            <pc:sldMk cId="2027588575" sldId="297"/>
            <ac:picMk id="19" creationId="{90624C13-3AC0-4D9A-849C-09E34D45F22A}"/>
          </ac:picMkLst>
        </pc:picChg>
        <pc:picChg chg="add mod modCrop">
          <ac:chgData name="Amy Ellis-Stansfield" userId="5d2ddc1f-0d03-4d16-bb46-d30549a3b04f" providerId="ADAL" clId="{4706B850-2A78-42B2-9AC0-9F938B80AEC6}" dt="2024-07-30T21:43:55.499" v="82" actId="1076"/>
          <ac:picMkLst>
            <pc:docMk/>
            <pc:sldMk cId="2027588575" sldId="297"/>
            <ac:picMk id="28" creationId="{9C3E5AEB-1C60-4FC0-9D0F-D70B650A47A3}"/>
          </ac:picMkLst>
        </pc:picChg>
      </pc:sldChg>
      <pc:sldChg chg="addSp delSp modSp add">
        <pc:chgData name="Amy Ellis-Stansfield" userId="5d2ddc1f-0d03-4d16-bb46-d30549a3b04f" providerId="ADAL" clId="{4706B850-2A78-42B2-9AC0-9F938B80AEC6}" dt="2024-07-30T21:44:13.669" v="88" actId="1076"/>
        <pc:sldMkLst>
          <pc:docMk/>
          <pc:sldMk cId="1702269825" sldId="298"/>
        </pc:sldMkLst>
        <pc:picChg chg="add mod">
          <ac:chgData name="Amy Ellis-Stansfield" userId="5d2ddc1f-0d03-4d16-bb46-d30549a3b04f" providerId="ADAL" clId="{4706B850-2A78-42B2-9AC0-9F938B80AEC6}" dt="2024-07-30T21:44:13.669" v="88" actId="1076"/>
          <ac:picMkLst>
            <pc:docMk/>
            <pc:sldMk cId="1702269825" sldId="298"/>
            <ac:picMk id="7" creationId="{53435995-11A5-4054-81EF-32C04CF7D2E9}"/>
          </ac:picMkLst>
        </pc:picChg>
        <pc:picChg chg="del">
          <ac:chgData name="Amy Ellis-Stansfield" userId="5d2ddc1f-0d03-4d16-bb46-d30549a3b04f" providerId="ADAL" clId="{4706B850-2A78-42B2-9AC0-9F938B80AEC6}" dt="2024-07-30T21:43:59.080" v="84" actId="478"/>
          <ac:picMkLst>
            <pc:docMk/>
            <pc:sldMk cId="1702269825" sldId="298"/>
            <ac:picMk id="28" creationId="{9C3E5AEB-1C60-4FC0-9D0F-D70B650A47A3}"/>
          </ac:picMkLst>
        </pc:picChg>
      </pc:sldChg>
      <pc:sldChg chg="addSp delSp modSp add">
        <pc:chgData name="Amy Ellis-Stansfield" userId="5d2ddc1f-0d03-4d16-bb46-d30549a3b04f" providerId="ADAL" clId="{4706B850-2A78-42B2-9AC0-9F938B80AEC6}" dt="2024-07-30T21:44:35.067" v="94" actId="1076"/>
        <pc:sldMkLst>
          <pc:docMk/>
          <pc:sldMk cId="534590939" sldId="299"/>
        </pc:sldMkLst>
        <pc:picChg chg="del">
          <ac:chgData name="Amy Ellis-Stansfield" userId="5d2ddc1f-0d03-4d16-bb46-d30549a3b04f" providerId="ADAL" clId="{4706B850-2A78-42B2-9AC0-9F938B80AEC6}" dt="2024-07-30T21:44:18.519" v="90" actId="478"/>
          <ac:picMkLst>
            <pc:docMk/>
            <pc:sldMk cId="534590939" sldId="299"/>
            <ac:picMk id="7" creationId="{53435995-11A5-4054-81EF-32C04CF7D2E9}"/>
          </ac:picMkLst>
        </pc:picChg>
        <pc:picChg chg="add mod">
          <ac:chgData name="Amy Ellis-Stansfield" userId="5d2ddc1f-0d03-4d16-bb46-d30549a3b04f" providerId="ADAL" clId="{4706B850-2A78-42B2-9AC0-9F938B80AEC6}" dt="2024-07-30T21:44:35.067" v="94" actId="1076"/>
          <ac:picMkLst>
            <pc:docMk/>
            <pc:sldMk cId="534590939" sldId="299"/>
            <ac:picMk id="9" creationId="{1933E7B5-F9E7-4A2B-9640-A50E92D57793}"/>
          </ac:picMkLst>
        </pc:picChg>
      </pc:sldChg>
      <pc:sldChg chg="addSp delSp modSp add">
        <pc:chgData name="Amy Ellis-Stansfield" userId="5d2ddc1f-0d03-4d16-bb46-d30549a3b04f" providerId="ADAL" clId="{4706B850-2A78-42B2-9AC0-9F938B80AEC6}" dt="2024-07-30T21:45:00.112" v="100" actId="1076"/>
        <pc:sldMkLst>
          <pc:docMk/>
          <pc:sldMk cId="2583680722" sldId="300"/>
        </pc:sldMkLst>
        <pc:picChg chg="add mod">
          <ac:chgData name="Amy Ellis-Stansfield" userId="5d2ddc1f-0d03-4d16-bb46-d30549a3b04f" providerId="ADAL" clId="{4706B850-2A78-42B2-9AC0-9F938B80AEC6}" dt="2024-07-30T21:45:00.112" v="100" actId="1076"/>
          <ac:picMkLst>
            <pc:docMk/>
            <pc:sldMk cId="2583680722" sldId="300"/>
            <ac:picMk id="7" creationId="{460322EA-2D2C-42A3-8A07-0EBA1278AD35}"/>
          </ac:picMkLst>
        </pc:picChg>
        <pc:picChg chg="del">
          <ac:chgData name="Amy Ellis-Stansfield" userId="5d2ddc1f-0d03-4d16-bb46-d30549a3b04f" providerId="ADAL" clId="{4706B850-2A78-42B2-9AC0-9F938B80AEC6}" dt="2024-07-30T21:44:45.783" v="96" actId="478"/>
          <ac:picMkLst>
            <pc:docMk/>
            <pc:sldMk cId="2583680722" sldId="300"/>
            <ac:picMk id="9" creationId="{1933E7B5-F9E7-4A2B-9640-A50E92D57793}"/>
          </ac:picMkLst>
        </pc:picChg>
      </pc:sldChg>
      <pc:sldChg chg="addSp delSp modSp add">
        <pc:chgData name="Amy Ellis-Stansfield" userId="5d2ddc1f-0d03-4d16-bb46-d30549a3b04f" providerId="ADAL" clId="{4706B850-2A78-42B2-9AC0-9F938B80AEC6}" dt="2024-07-30T21:45:54.714" v="111" actId="1076"/>
        <pc:sldMkLst>
          <pc:docMk/>
          <pc:sldMk cId="2403452293" sldId="301"/>
        </pc:sldMkLst>
        <pc:picChg chg="del">
          <ac:chgData name="Amy Ellis-Stansfield" userId="5d2ddc1f-0d03-4d16-bb46-d30549a3b04f" providerId="ADAL" clId="{4706B850-2A78-42B2-9AC0-9F938B80AEC6}" dt="2024-07-30T21:45:04.268" v="102" actId="478"/>
          <ac:picMkLst>
            <pc:docMk/>
            <pc:sldMk cId="2403452293" sldId="301"/>
            <ac:picMk id="7" creationId="{460322EA-2D2C-42A3-8A07-0EBA1278AD35}"/>
          </ac:picMkLst>
        </pc:picChg>
        <pc:picChg chg="add mod">
          <ac:chgData name="Amy Ellis-Stansfield" userId="5d2ddc1f-0d03-4d16-bb46-d30549a3b04f" providerId="ADAL" clId="{4706B850-2A78-42B2-9AC0-9F938B80AEC6}" dt="2024-07-30T21:45:30.322" v="107" actId="1076"/>
          <ac:picMkLst>
            <pc:docMk/>
            <pc:sldMk cId="2403452293" sldId="301"/>
            <ac:picMk id="9" creationId="{20ABD1F2-9AF0-4130-9549-441B5C89EE75}"/>
          </ac:picMkLst>
        </pc:picChg>
        <pc:picChg chg="add mod">
          <ac:chgData name="Amy Ellis-Stansfield" userId="5d2ddc1f-0d03-4d16-bb46-d30549a3b04f" providerId="ADAL" clId="{4706B850-2A78-42B2-9AC0-9F938B80AEC6}" dt="2024-07-30T21:45:54.714" v="111" actId="1076"/>
          <ac:picMkLst>
            <pc:docMk/>
            <pc:sldMk cId="2403452293" sldId="301"/>
            <ac:picMk id="18" creationId="{4965153B-DA85-420A-A1DA-822195E62EBD}"/>
          </ac:picMkLst>
        </pc:picChg>
      </pc:sldChg>
      <pc:sldChg chg="addSp delSp modSp add">
        <pc:chgData name="Amy Ellis-Stansfield" userId="5d2ddc1f-0d03-4d16-bb46-d30549a3b04f" providerId="ADAL" clId="{4706B850-2A78-42B2-9AC0-9F938B80AEC6}" dt="2024-07-30T21:47:50.555" v="125" actId="14100"/>
        <pc:sldMkLst>
          <pc:docMk/>
          <pc:sldMk cId="130112537" sldId="302"/>
        </pc:sldMkLst>
        <pc:picChg chg="add mod">
          <ac:chgData name="Amy Ellis-Stansfield" userId="5d2ddc1f-0d03-4d16-bb46-d30549a3b04f" providerId="ADAL" clId="{4706B850-2A78-42B2-9AC0-9F938B80AEC6}" dt="2024-07-30T21:47:10.917" v="121" actId="14100"/>
          <ac:picMkLst>
            <pc:docMk/>
            <pc:sldMk cId="130112537" sldId="302"/>
            <ac:picMk id="7" creationId="{B973D148-CACC-420E-850A-54CAD12170C5}"/>
          </ac:picMkLst>
        </pc:picChg>
        <pc:picChg chg="del">
          <ac:chgData name="Amy Ellis-Stansfield" userId="5d2ddc1f-0d03-4d16-bb46-d30549a3b04f" providerId="ADAL" clId="{4706B850-2A78-42B2-9AC0-9F938B80AEC6}" dt="2024-07-30T21:46:41.158" v="113" actId="478"/>
          <ac:picMkLst>
            <pc:docMk/>
            <pc:sldMk cId="130112537" sldId="302"/>
            <ac:picMk id="9" creationId="{20ABD1F2-9AF0-4130-9549-441B5C89EE75}"/>
          </ac:picMkLst>
        </pc:picChg>
        <pc:picChg chg="del">
          <ac:chgData name="Amy Ellis-Stansfield" userId="5d2ddc1f-0d03-4d16-bb46-d30549a3b04f" providerId="ADAL" clId="{4706B850-2A78-42B2-9AC0-9F938B80AEC6}" dt="2024-07-30T21:46:42.187" v="114" actId="478"/>
          <ac:picMkLst>
            <pc:docMk/>
            <pc:sldMk cId="130112537" sldId="302"/>
            <ac:picMk id="18" creationId="{4965153B-DA85-420A-A1DA-822195E62EBD}"/>
          </ac:picMkLst>
        </pc:picChg>
        <pc:picChg chg="add mod">
          <ac:chgData name="Amy Ellis-Stansfield" userId="5d2ddc1f-0d03-4d16-bb46-d30549a3b04f" providerId="ADAL" clId="{4706B850-2A78-42B2-9AC0-9F938B80AEC6}" dt="2024-07-30T21:47:13.478" v="122" actId="1076"/>
          <ac:picMkLst>
            <pc:docMk/>
            <pc:sldMk cId="130112537" sldId="302"/>
            <ac:picMk id="19" creationId="{DECDAE0A-21A0-4EF1-97E6-B35F29EE4FB4}"/>
          </ac:picMkLst>
        </pc:picChg>
        <pc:picChg chg="add mod">
          <ac:chgData name="Amy Ellis-Stansfield" userId="5d2ddc1f-0d03-4d16-bb46-d30549a3b04f" providerId="ADAL" clId="{4706B850-2A78-42B2-9AC0-9F938B80AEC6}" dt="2024-07-30T21:47:50.555" v="125" actId="14100"/>
          <ac:picMkLst>
            <pc:docMk/>
            <pc:sldMk cId="130112537" sldId="302"/>
            <ac:picMk id="27" creationId="{608D97B2-B3C3-445E-9BFB-CC793028723C}"/>
          </ac:picMkLst>
        </pc:picChg>
      </pc:sldChg>
      <pc:sldChg chg="addSp delSp modSp add">
        <pc:chgData name="Amy Ellis-Stansfield" userId="5d2ddc1f-0d03-4d16-bb46-d30549a3b04f" providerId="ADAL" clId="{4706B850-2A78-42B2-9AC0-9F938B80AEC6}" dt="2024-07-30T21:48:41.105" v="135" actId="478"/>
        <pc:sldMkLst>
          <pc:docMk/>
          <pc:sldMk cId="2827422125" sldId="303"/>
        </pc:sldMkLst>
        <pc:picChg chg="del">
          <ac:chgData name="Amy Ellis-Stansfield" userId="5d2ddc1f-0d03-4d16-bb46-d30549a3b04f" providerId="ADAL" clId="{4706B850-2A78-42B2-9AC0-9F938B80AEC6}" dt="2024-07-30T21:47:57.073" v="128" actId="478"/>
          <ac:picMkLst>
            <pc:docMk/>
            <pc:sldMk cId="2827422125" sldId="303"/>
            <ac:picMk id="7" creationId="{B973D148-CACC-420E-850A-54CAD12170C5}"/>
          </ac:picMkLst>
        </pc:picChg>
        <pc:picChg chg="add mod">
          <ac:chgData name="Amy Ellis-Stansfield" userId="5d2ddc1f-0d03-4d16-bb46-d30549a3b04f" providerId="ADAL" clId="{4706B850-2A78-42B2-9AC0-9F938B80AEC6}" dt="2024-07-30T21:48:39.831" v="134" actId="14100"/>
          <ac:picMkLst>
            <pc:docMk/>
            <pc:sldMk cId="2827422125" sldId="303"/>
            <ac:picMk id="9" creationId="{6045892C-B282-480E-BE03-F8D5633C1ACD}"/>
          </ac:picMkLst>
        </pc:picChg>
        <pc:picChg chg="add del mod">
          <ac:chgData name="Amy Ellis-Stansfield" userId="5d2ddc1f-0d03-4d16-bb46-d30549a3b04f" providerId="ADAL" clId="{4706B850-2A78-42B2-9AC0-9F938B80AEC6}" dt="2024-07-30T21:48:41.105" v="135" actId="478"/>
          <ac:picMkLst>
            <pc:docMk/>
            <pc:sldMk cId="2827422125" sldId="303"/>
            <ac:picMk id="18" creationId="{4D8A0600-8800-468F-AE15-C86355970CEA}"/>
          </ac:picMkLst>
        </pc:picChg>
        <pc:picChg chg="del">
          <ac:chgData name="Amy Ellis-Stansfield" userId="5d2ddc1f-0d03-4d16-bb46-d30549a3b04f" providerId="ADAL" clId="{4706B850-2A78-42B2-9AC0-9F938B80AEC6}" dt="2024-07-30T21:47:58.093" v="129" actId="478"/>
          <ac:picMkLst>
            <pc:docMk/>
            <pc:sldMk cId="2827422125" sldId="303"/>
            <ac:picMk id="19" creationId="{DECDAE0A-21A0-4EF1-97E6-B35F29EE4FB4}"/>
          </ac:picMkLst>
        </pc:picChg>
        <pc:picChg chg="del">
          <ac:chgData name="Amy Ellis-Stansfield" userId="5d2ddc1f-0d03-4d16-bb46-d30549a3b04f" providerId="ADAL" clId="{4706B850-2A78-42B2-9AC0-9F938B80AEC6}" dt="2024-07-30T21:47:54.808" v="127" actId="478"/>
          <ac:picMkLst>
            <pc:docMk/>
            <pc:sldMk cId="2827422125" sldId="303"/>
            <ac:picMk id="27" creationId="{608D97B2-B3C3-445E-9BFB-CC793028723C}"/>
          </ac:picMkLst>
        </pc:picChg>
      </pc:sldChg>
      <pc:sldChg chg="addSp delSp modSp add">
        <pc:chgData name="Amy Ellis-Stansfield" userId="5d2ddc1f-0d03-4d16-bb46-d30549a3b04f" providerId="ADAL" clId="{4706B850-2A78-42B2-9AC0-9F938B80AEC6}" dt="2024-07-30T21:49:18.150" v="144" actId="1076"/>
        <pc:sldMkLst>
          <pc:docMk/>
          <pc:sldMk cId="1949410663" sldId="304"/>
        </pc:sldMkLst>
        <pc:picChg chg="add mod">
          <ac:chgData name="Amy Ellis-Stansfield" userId="5d2ddc1f-0d03-4d16-bb46-d30549a3b04f" providerId="ADAL" clId="{4706B850-2A78-42B2-9AC0-9F938B80AEC6}" dt="2024-07-30T21:49:04.702" v="140" actId="14100"/>
          <ac:picMkLst>
            <pc:docMk/>
            <pc:sldMk cId="1949410663" sldId="304"/>
            <ac:picMk id="7" creationId="{23F4BFFF-4BF3-4A0D-8489-5317CF88407D}"/>
          </ac:picMkLst>
        </pc:picChg>
        <pc:picChg chg="del">
          <ac:chgData name="Amy Ellis-Stansfield" userId="5d2ddc1f-0d03-4d16-bb46-d30549a3b04f" providerId="ADAL" clId="{4706B850-2A78-42B2-9AC0-9F938B80AEC6}" dt="2024-07-30T21:48:49.780" v="137" actId="478"/>
          <ac:picMkLst>
            <pc:docMk/>
            <pc:sldMk cId="1949410663" sldId="304"/>
            <ac:picMk id="9" creationId="{6045892C-B282-480E-BE03-F8D5633C1ACD}"/>
          </ac:picMkLst>
        </pc:picChg>
        <pc:picChg chg="add mod">
          <ac:chgData name="Amy Ellis-Stansfield" userId="5d2ddc1f-0d03-4d16-bb46-d30549a3b04f" providerId="ADAL" clId="{4706B850-2A78-42B2-9AC0-9F938B80AEC6}" dt="2024-07-30T21:49:18.150" v="144" actId="1076"/>
          <ac:picMkLst>
            <pc:docMk/>
            <pc:sldMk cId="1949410663" sldId="304"/>
            <ac:picMk id="18" creationId="{0F90ABDB-22E3-4BA2-876D-E2CB7709F54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8EB62-A221-41E3-A61A-2B5A575201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FFD2585-DDA0-41E1-A8D1-DCCB4A2413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BBEF244-8FA5-41AD-8005-3565548ECC31}"/>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5" name="Footer Placeholder 4">
            <a:extLst>
              <a:ext uri="{FF2B5EF4-FFF2-40B4-BE49-F238E27FC236}">
                <a16:creationId xmlns:a16="http://schemas.microsoft.com/office/drawing/2014/main" id="{18916FBC-3F6D-4CED-97AC-363D0C2B4A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EE9C72-E331-4ABE-924D-0ADC048B37CF}"/>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976415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C25CA-3AA7-46DD-A72C-58B8E6D0EF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125406-8470-4BA7-938F-2F0DBE612DA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0C7C0E-04A8-47AF-83DA-65821982923A}"/>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5" name="Footer Placeholder 4">
            <a:extLst>
              <a:ext uri="{FF2B5EF4-FFF2-40B4-BE49-F238E27FC236}">
                <a16:creationId xmlns:a16="http://schemas.microsoft.com/office/drawing/2014/main" id="{723499B3-86E8-4B1C-8CAF-780B8B5D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451300-7548-4B57-8457-9C2453067900}"/>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488943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9DBA5-4433-40F4-9D21-53CC9F11096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D769DB1-2B73-4BFB-990C-EFCBEF25DF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119B3F4-BA46-40A9-8AD3-0D29FA2C7E8D}"/>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5" name="Footer Placeholder 4">
            <a:extLst>
              <a:ext uri="{FF2B5EF4-FFF2-40B4-BE49-F238E27FC236}">
                <a16:creationId xmlns:a16="http://schemas.microsoft.com/office/drawing/2014/main" id="{E2AA3E05-146F-4CC0-AE45-3E02077184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0497C1-0D74-44E5-9C43-BE5EEA5776D5}"/>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3492499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1CAED-C4B3-4DDD-90EA-5C3FE167A7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3BD584-CDC7-489D-9227-FBC2CA14C05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DB6B43-9BC3-4049-B31A-BB1B875C7D6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C0A3C6-1BFF-4ECC-A44B-756B3DDDB79C}"/>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6" name="Footer Placeholder 5">
            <a:extLst>
              <a:ext uri="{FF2B5EF4-FFF2-40B4-BE49-F238E27FC236}">
                <a16:creationId xmlns:a16="http://schemas.microsoft.com/office/drawing/2014/main" id="{E25000D3-1532-47C9-BE7D-F70B81745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F43F3B-26DF-4C06-A309-4F6CD7598389}"/>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326811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A42B9-5CE5-4467-9C62-92211BE0195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2744CB-6790-4BD7-BF4B-41A1EF5070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F403BFB-F7AA-4CD8-86C7-EDD58052692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8FDCB34-A0C8-46BB-922D-2F89762B64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F02BF37-C91E-4A4E-88DE-4AED83655B1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DBDFFDC-A7D6-4759-AE6D-AD441C9FA9A9}"/>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8" name="Footer Placeholder 7">
            <a:extLst>
              <a:ext uri="{FF2B5EF4-FFF2-40B4-BE49-F238E27FC236}">
                <a16:creationId xmlns:a16="http://schemas.microsoft.com/office/drawing/2014/main" id="{341E8409-B83F-40A2-810B-AB0B7AC415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7BA801-F218-493A-BBA9-E92DD9F9CFAC}"/>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3940454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488CA-66C4-4481-8826-8420A608A5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F60933-AAC1-4C2D-8CFD-1A3FED240B64}"/>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4" name="Footer Placeholder 3">
            <a:extLst>
              <a:ext uri="{FF2B5EF4-FFF2-40B4-BE49-F238E27FC236}">
                <a16:creationId xmlns:a16="http://schemas.microsoft.com/office/drawing/2014/main" id="{E7801661-A329-440A-8183-75C1DE9C9BB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97D4D95-35AE-4B33-9EFE-CFF2D48C5741}"/>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1321911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B7EE01-34B9-40B5-8CB6-561F2974D0B3}"/>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3" name="Footer Placeholder 2">
            <a:extLst>
              <a:ext uri="{FF2B5EF4-FFF2-40B4-BE49-F238E27FC236}">
                <a16:creationId xmlns:a16="http://schemas.microsoft.com/office/drawing/2014/main" id="{1C5178DC-AC84-4AA9-AB2B-747672A4BE7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10845C5-ACB4-4F12-BD89-EF9EF1E5AC8D}"/>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564494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7BF86-D971-4A16-8C83-915E918B3A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CC6A70-D737-44EB-83A4-A00B31DB9D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9B4C573-3BCC-4DD6-B6D0-ACECDDAAEB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19EA57D-39C0-4C0F-9B32-FE1B4E6CEEE4}"/>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6" name="Footer Placeholder 5">
            <a:extLst>
              <a:ext uri="{FF2B5EF4-FFF2-40B4-BE49-F238E27FC236}">
                <a16:creationId xmlns:a16="http://schemas.microsoft.com/office/drawing/2014/main" id="{BF8FAA8C-C760-4AA5-A3A8-F80F5F95F8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282A9F-6260-4C95-ABBC-BFB176B1CB77}"/>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695827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39C06-47D3-488E-8DD5-1E8DD8C826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7DD463-3222-4191-A648-2FB18DAD40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69432AA-40A9-4EC1-93BB-4A1A080221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8723B24-3890-45E1-98C9-3FE6AFCAD80B}"/>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6" name="Footer Placeholder 5">
            <a:extLst>
              <a:ext uri="{FF2B5EF4-FFF2-40B4-BE49-F238E27FC236}">
                <a16:creationId xmlns:a16="http://schemas.microsoft.com/office/drawing/2014/main" id="{0B84BEAA-E34B-4E8F-A87B-EF2655EE50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E5B177-0D71-46E9-B73A-760555F15D64}"/>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1377780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0B684-04D4-4491-91FE-471456DA8E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88CD39-0ECA-4143-89A9-9E056A2B430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B12132-538D-4918-A242-C813966CF56C}"/>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5" name="Footer Placeholder 4">
            <a:extLst>
              <a:ext uri="{FF2B5EF4-FFF2-40B4-BE49-F238E27FC236}">
                <a16:creationId xmlns:a16="http://schemas.microsoft.com/office/drawing/2014/main" id="{20DB97A5-C2B3-40C6-854A-7C1E777177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5C0538-76D1-426F-80D5-3C7529C3C6B2}"/>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3920478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0620D6-1326-493D-87A1-5FE67102F95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AD0C33-DFD3-4A46-B6A4-202D76C91DD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A9C5A6-642C-4ADC-95DB-9C33F39530C1}"/>
              </a:ext>
            </a:extLst>
          </p:cNvPr>
          <p:cNvSpPr>
            <a:spLocks noGrp="1"/>
          </p:cNvSpPr>
          <p:nvPr>
            <p:ph type="dt" sz="half" idx="10"/>
          </p:nvPr>
        </p:nvSpPr>
        <p:spPr/>
        <p:txBody>
          <a:bodyPr/>
          <a:lstStyle/>
          <a:p>
            <a:fld id="{1B2383D2-BF83-4031-924A-4BFFFED0C394}" type="datetimeFigureOut">
              <a:rPr lang="en-GB" smtClean="0"/>
              <a:t>30/07/2024</a:t>
            </a:fld>
            <a:endParaRPr lang="en-GB"/>
          </a:p>
        </p:txBody>
      </p:sp>
      <p:sp>
        <p:nvSpPr>
          <p:cNvPr id="5" name="Footer Placeholder 4">
            <a:extLst>
              <a:ext uri="{FF2B5EF4-FFF2-40B4-BE49-F238E27FC236}">
                <a16:creationId xmlns:a16="http://schemas.microsoft.com/office/drawing/2014/main" id="{3EFA4D3A-CD0A-4EA8-9403-48EAB5C6BD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74E38D-6B99-46B2-B666-E6C79825B74F}"/>
              </a:ext>
            </a:extLst>
          </p:cNvPr>
          <p:cNvSpPr>
            <a:spLocks noGrp="1"/>
          </p:cNvSpPr>
          <p:nvPr>
            <p:ph type="sldNum" sz="quarter" idx="12"/>
          </p:nvPr>
        </p:nvSpPr>
        <p:spPr/>
        <p:txBody>
          <a:bodyPr/>
          <a:lstStyle/>
          <a:p>
            <a:fld id="{80C24E03-5654-48BE-A6A1-CF9B4F09A12A}" type="slidenum">
              <a:rPr lang="en-GB" smtClean="0"/>
              <a:t>‹#›</a:t>
            </a:fld>
            <a:endParaRPr lang="en-GB"/>
          </a:p>
        </p:txBody>
      </p:sp>
    </p:spTree>
    <p:extLst>
      <p:ext uri="{BB962C8B-B14F-4D97-AF65-F5344CB8AC3E}">
        <p14:creationId xmlns:p14="http://schemas.microsoft.com/office/powerpoint/2010/main" val="4179178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59FC0E-42F3-4481-95C7-27B622BEFD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2EA10A-BBE9-4D5D-8BFB-9F2156128E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E1A013-D11E-40D9-86B1-C2A42C4DB8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2383D2-BF83-4031-924A-4BFFFED0C394}" type="datetimeFigureOut">
              <a:rPr lang="en-GB" smtClean="0"/>
              <a:t>30/07/2024</a:t>
            </a:fld>
            <a:endParaRPr lang="en-GB"/>
          </a:p>
        </p:txBody>
      </p:sp>
      <p:sp>
        <p:nvSpPr>
          <p:cNvPr id="5" name="Footer Placeholder 4">
            <a:extLst>
              <a:ext uri="{FF2B5EF4-FFF2-40B4-BE49-F238E27FC236}">
                <a16:creationId xmlns:a16="http://schemas.microsoft.com/office/drawing/2014/main" id="{9945C507-5313-4700-AEC2-822318B13E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2E6762F-D019-48D0-B9DA-DE6BAF621F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C24E03-5654-48BE-A6A1-CF9B4F09A12A}" type="slidenum">
              <a:rPr lang="en-GB" smtClean="0"/>
              <a:t>‹#›</a:t>
            </a:fld>
            <a:endParaRPr lang="en-GB"/>
          </a:p>
        </p:txBody>
      </p:sp>
    </p:spTree>
    <p:extLst>
      <p:ext uri="{BB962C8B-B14F-4D97-AF65-F5344CB8AC3E}">
        <p14:creationId xmlns:p14="http://schemas.microsoft.com/office/powerpoint/2010/main" val="4090533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tm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www.littlewandlelettersandsounds.org.uk/wp-content/uploads/2021/06/Programme-Overview_Reception-and-Year-1.pdf"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5.tmp"/><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tmp"/><Relationship Id="rId5" Type="http://schemas.openxmlformats.org/officeDocument/2006/relationships/image" Target="../media/image6.tmp"/><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tmp"/><Relationship Id="rId5" Type="http://schemas.openxmlformats.org/officeDocument/2006/relationships/image" Target="../media/image5.tmp"/><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8.tmp"/><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tmp"/><Relationship Id="rId5" Type="http://schemas.openxmlformats.org/officeDocument/2006/relationships/image" Target="../media/image9.tmp"/><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tmp"/><Relationship Id="rId5" Type="http://schemas.openxmlformats.org/officeDocument/2006/relationships/image" Target="../media/image10.tmp"/><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tmp"/><Relationship Id="rId5" Type="http://schemas.openxmlformats.org/officeDocument/2006/relationships/image" Target="../media/image10.tmp"/><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3.tmp"/><Relationship Id="rId5" Type="http://schemas.openxmlformats.org/officeDocument/2006/relationships/image" Target="../media/image10.tmp"/><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tmp"/><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5.tmp"/><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6.tmp"/><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7.tmp"/><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9.tmp"/><Relationship Id="rId5" Type="http://schemas.openxmlformats.org/officeDocument/2006/relationships/image" Target="../media/image18.tmp"/><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tm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1.tmp"/><Relationship Id="rId5" Type="http://schemas.openxmlformats.org/officeDocument/2006/relationships/image" Target="../media/image20.tmp"/><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3.tmp"/><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5.tmp"/><Relationship Id="rId5" Type="http://schemas.openxmlformats.org/officeDocument/2006/relationships/image" Target="../media/image24.tmp"/><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1242970" y="3588684"/>
            <a:ext cx="8086290" cy="1200329"/>
          </a:xfrm>
          <a:prstGeom prst="rect">
            <a:avLst/>
          </a:prstGeom>
          <a:noFill/>
        </p:spPr>
        <p:txBody>
          <a:bodyPr wrap="square" rtlCol="0">
            <a:spAutoFit/>
          </a:bodyPr>
          <a:lstStyle/>
          <a:p>
            <a:pPr algn="ctr"/>
            <a:r>
              <a:rPr lang="en-GB" sz="3600" dirty="0">
                <a:latin typeface="Lucida Handwriting" panose="03010101010101010101" pitchFamily="66" charset="0"/>
              </a:rPr>
              <a:t>Little Wandle Phonics </a:t>
            </a:r>
          </a:p>
          <a:p>
            <a:pPr algn="ctr"/>
            <a:r>
              <a:rPr lang="en-GB" sz="3600" dirty="0">
                <a:latin typeface="Lucida Handwriting" panose="03010101010101010101" pitchFamily="66" charset="0"/>
              </a:rPr>
              <a:t>Curriculum Progression</a:t>
            </a:r>
          </a:p>
        </p:txBody>
      </p:sp>
      <p:pic>
        <p:nvPicPr>
          <p:cNvPr id="2" name="Picture 1">
            <a:extLst>
              <a:ext uri="{FF2B5EF4-FFF2-40B4-BE49-F238E27FC236}">
                <a16:creationId xmlns:a16="http://schemas.microsoft.com/office/drawing/2014/main" id="{843DE7DD-7EEE-4851-BC2C-E421D59F55F7}"/>
              </a:ext>
            </a:extLst>
          </p:cNvPr>
          <p:cNvPicPr>
            <a:picLocks noChangeAspect="1"/>
          </p:cNvPicPr>
          <p:nvPr/>
        </p:nvPicPr>
        <p:blipFill>
          <a:blip r:embed="rId3"/>
          <a:stretch>
            <a:fillRect/>
          </a:stretch>
        </p:blipFill>
        <p:spPr>
          <a:xfrm>
            <a:off x="4138936" y="1389596"/>
            <a:ext cx="4011516" cy="377985"/>
          </a:xfrm>
          <a:prstGeom prst="rect">
            <a:avLst/>
          </a:prstGeom>
        </p:spPr>
      </p:pic>
      <p:pic>
        <p:nvPicPr>
          <p:cNvPr id="17" name="Picture 16">
            <a:extLst>
              <a:ext uri="{FF2B5EF4-FFF2-40B4-BE49-F238E27FC236}">
                <a16:creationId xmlns:a16="http://schemas.microsoft.com/office/drawing/2014/main" id="{D1271F37-E03E-4050-A50B-FBDBDB880EE3}"/>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8" name="Picture 7">
            <a:extLst>
              <a:ext uri="{FF2B5EF4-FFF2-40B4-BE49-F238E27FC236}">
                <a16:creationId xmlns:a16="http://schemas.microsoft.com/office/drawing/2014/main" id="{CF62BAB5-2DBA-4AD5-8E86-A5B4EBADC6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24768" y="2405615"/>
            <a:ext cx="2027096" cy="3566469"/>
          </a:xfrm>
          <a:prstGeom prst="rect">
            <a:avLst/>
          </a:prstGeom>
        </p:spPr>
      </p:pic>
      <p:sp>
        <p:nvSpPr>
          <p:cNvPr id="25" name="TextBox 24">
            <a:extLst>
              <a:ext uri="{FF2B5EF4-FFF2-40B4-BE49-F238E27FC236}">
                <a16:creationId xmlns:a16="http://schemas.microsoft.com/office/drawing/2014/main" id="{D8B14B4B-285E-4028-B64F-71F81CDF48F7}"/>
              </a:ext>
            </a:extLst>
          </p:cNvPr>
          <p:cNvSpPr txBox="1"/>
          <p:nvPr/>
        </p:nvSpPr>
        <p:spPr>
          <a:xfrm>
            <a:off x="2052854" y="417878"/>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Tree>
    <p:extLst>
      <p:ext uri="{BB962C8B-B14F-4D97-AF65-F5344CB8AC3E}">
        <p14:creationId xmlns:p14="http://schemas.microsoft.com/office/powerpoint/2010/main" val="3301990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052854" y="417878"/>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672644" y="2169831"/>
            <a:ext cx="9880847" cy="3693319"/>
          </a:xfrm>
          <a:prstGeom prst="rect">
            <a:avLst/>
          </a:prstGeom>
        </p:spPr>
        <p:txBody>
          <a:bodyPr wrap="square">
            <a:spAutoFit/>
          </a:bodyPr>
          <a:lstStyle/>
          <a:p>
            <a:r>
              <a:rPr lang="en-US" b="1" dirty="0"/>
              <a:t>Phonics (reading and spelling)</a:t>
            </a:r>
            <a:endParaRPr lang="en-US" dirty="0"/>
          </a:p>
          <a:p>
            <a:r>
              <a:rPr lang="en-US" dirty="0"/>
              <a:t>At Peover Superior Primary School</a:t>
            </a:r>
            <a:r>
              <a:rPr lang="en-US" b="1" dirty="0"/>
              <a:t> </a:t>
            </a:r>
            <a:r>
              <a:rPr lang="en-US" dirty="0"/>
              <a:t>we believe that all our children can become fluent readers and writers. This is why we teach reading using </a:t>
            </a:r>
            <a:r>
              <a:rPr lang="en-US" i="1" dirty="0"/>
              <a:t>Little </a:t>
            </a:r>
            <a:r>
              <a:rPr lang="en-US" i="1" dirty="0" err="1"/>
              <a:t>Wandle</a:t>
            </a:r>
            <a:r>
              <a:rPr lang="en-US" i="1" dirty="0"/>
              <a:t> Letters and Sounds Revised</a:t>
            </a:r>
            <a:r>
              <a:rPr lang="en-US" dirty="0"/>
              <a:t>, which is a systematic and synthetic phonics </a:t>
            </a:r>
            <a:r>
              <a:rPr lang="en-US" dirty="0" err="1"/>
              <a:t>programme</a:t>
            </a:r>
            <a:r>
              <a:rPr lang="en-US" dirty="0"/>
              <a:t>. We start teaching phonics as soon as the children start school in Reception and follow the </a:t>
            </a:r>
            <a:r>
              <a:rPr lang="en-US" b="1" i="1" dirty="0">
                <a:hlinkClick r:id="rId3"/>
              </a:rPr>
              <a:t>Little </a:t>
            </a:r>
            <a:r>
              <a:rPr lang="en-US" b="1" i="1" dirty="0" err="1">
                <a:hlinkClick r:id="rId3"/>
              </a:rPr>
              <a:t>Wandle</a:t>
            </a:r>
            <a:r>
              <a:rPr lang="en-US" b="1" i="1" dirty="0">
                <a:hlinkClick r:id="rId3"/>
              </a:rPr>
              <a:t> Letters and Sounds Revised</a:t>
            </a:r>
            <a:r>
              <a:rPr lang="en-US" b="1" dirty="0">
                <a:hlinkClick r:id="rId3"/>
              </a:rPr>
              <a:t> progression</a:t>
            </a:r>
            <a:r>
              <a:rPr lang="en-US" dirty="0"/>
              <a:t>, which ensures children build on their growing knowledge of the alphabetic code, mastering phonics to read and spell as they move through school.</a:t>
            </a:r>
          </a:p>
          <a:p>
            <a:endParaRPr lang="en-US" dirty="0"/>
          </a:p>
          <a:p>
            <a:r>
              <a:rPr lang="en-US" dirty="0"/>
              <a:t>As a result, all our children are able to tackle any unfamiliar words as they read. At Peover Superior Primary School, we also model the application of the alphabetic code through phonics in shared reading and writing, both inside and outside of the phonics lesson and across the curriculum. We have a strong focus on language development for our children because we know that speaking and listening are crucial skills for reading and writing in all subjects.</a:t>
            </a: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4"/>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5"/>
          <a:srcRect l="26527" r="24721"/>
          <a:stretch/>
        </p:blipFill>
        <p:spPr>
          <a:xfrm>
            <a:off x="10553491" y="248132"/>
            <a:ext cx="948304" cy="909615"/>
          </a:xfrm>
          <a:prstGeom prst="rect">
            <a:avLst/>
          </a:prstGeom>
        </p:spPr>
      </p:pic>
    </p:spTree>
    <p:extLst>
      <p:ext uri="{BB962C8B-B14F-4D97-AF65-F5344CB8AC3E}">
        <p14:creationId xmlns:p14="http://schemas.microsoft.com/office/powerpoint/2010/main" val="4424462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48896"/>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9" name="Picture 8">
            <a:extLst>
              <a:ext uri="{FF2B5EF4-FFF2-40B4-BE49-F238E27FC236}">
                <a16:creationId xmlns:a16="http://schemas.microsoft.com/office/drawing/2014/main" id="{B6B8262C-02AB-4AC4-B4CA-968C9ABEDD69}"/>
              </a:ext>
            </a:extLst>
          </p:cNvPr>
          <p:cNvPicPr>
            <a:picLocks noChangeAspect="1"/>
          </p:cNvPicPr>
          <p:nvPr/>
        </p:nvPicPr>
        <p:blipFill rotWithShape="1">
          <a:blip r:embed="rId5">
            <a:extLst>
              <a:ext uri="{28A0092B-C50C-407E-A947-70E740481C1C}">
                <a14:useLocalDpi xmlns:a14="http://schemas.microsoft.com/office/drawing/2010/main" val="0"/>
              </a:ext>
            </a:extLst>
          </a:blip>
          <a:srcRect b="51893"/>
          <a:stretch/>
        </p:blipFill>
        <p:spPr>
          <a:xfrm>
            <a:off x="1545805" y="2266854"/>
            <a:ext cx="9213330" cy="2977990"/>
          </a:xfrm>
          <a:prstGeom prst="rect">
            <a:avLst/>
          </a:prstGeom>
        </p:spPr>
      </p:pic>
    </p:spTree>
    <p:extLst>
      <p:ext uri="{BB962C8B-B14F-4D97-AF65-F5344CB8AC3E}">
        <p14:creationId xmlns:p14="http://schemas.microsoft.com/office/powerpoint/2010/main" val="201072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00347"/>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7" name="Picture 6">
            <a:extLst>
              <a:ext uri="{FF2B5EF4-FFF2-40B4-BE49-F238E27FC236}">
                <a16:creationId xmlns:a16="http://schemas.microsoft.com/office/drawing/2014/main" id="{2B11C061-A2AC-47F7-AC0F-D7E380C902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48880" y="2549403"/>
            <a:ext cx="9276543" cy="3204101"/>
          </a:xfrm>
          <a:prstGeom prst="rect">
            <a:avLst/>
          </a:prstGeom>
        </p:spPr>
      </p:pic>
      <p:pic>
        <p:nvPicPr>
          <p:cNvPr id="25" name="Picture 24">
            <a:extLst>
              <a:ext uri="{FF2B5EF4-FFF2-40B4-BE49-F238E27FC236}">
                <a16:creationId xmlns:a16="http://schemas.microsoft.com/office/drawing/2014/main" id="{29A1D736-C688-47D8-9CD0-2C3ADBC2A120}"/>
              </a:ext>
            </a:extLst>
          </p:cNvPr>
          <p:cNvPicPr>
            <a:picLocks noChangeAspect="1"/>
          </p:cNvPicPr>
          <p:nvPr/>
        </p:nvPicPr>
        <p:blipFill rotWithShape="1">
          <a:blip r:embed="rId6">
            <a:extLst>
              <a:ext uri="{28A0092B-C50C-407E-A947-70E740481C1C}">
                <a14:useLocalDpi xmlns:a14="http://schemas.microsoft.com/office/drawing/2010/main" val="0"/>
              </a:ext>
            </a:extLst>
          </a:blip>
          <a:srcRect b="94882"/>
          <a:stretch/>
        </p:blipFill>
        <p:spPr>
          <a:xfrm>
            <a:off x="1545805" y="2193343"/>
            <a:ext cx="10385338" cy="357108"/>
          </a:xfrm>
          <a:prstGeom prst="rect">
            <a:avLst/>
          </a:prstGeom>
        </p:spPr>
      </p:pic>
    </p:spTree>
    <p:extLst>
      <p:ext uri="{BB962C8B-B14F-4D97-AF65-F5344CB8AC3E}">
        <p14:creationId xmlns:p14="http://schemas.microsoft.com/office/powerpoint/2010/main" val="350560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20658"/>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9" name="Picture 8">
            <a:extLst>
              <a:ext uri="{FF2B5EF4-FFF2-40B4-BE49-F238E27FC236}">
                <a16:creationId xmlns:a16="http://schemas.microsoft.com/office/drawing/2014/main" id="{B6B8262C-02AB-4AC4-B4CA-968C9ABEDD69}"/>
              </a:ext>
            </a:extLst>
          </p:cNvPr>
          <p:cNvPicPr>
            <a:picLocks noChangeAspect="1"/>
          </p:cNvPicPr>
          <p:nvPr/>
        </p:nvPicPr>
        <p:blipFill rotWithShape="1">
          <a:blip r:embed="rId5">
            <a:extLst>
              <a:ext uri="{28A0092B-C50C-407E-A947-70E740481C1C}">
                <a14:useLocalDpi xmlns:a14="http://schemas.microsoft.com/office/drawing/2010/main" val="0"/>
              </a:ext>
            </a:extLst>
          </a:blip>
          <a:srcRect b="94882"/>
          <a:stretch/>
        </p:blipFill>
        <p:spPr>
          <a:xfrm>
            <a:off x="1545805" y="2193343"/>
            <a:ext cx="10385338" cy="357108"/>
          </a:xfrm>
          <a:prstGeom prst="rect">
            <a:avLst/>
          </a:prstGeom>
        </p:spPr>
      </p:pic>
      <p:pic>
        <p:nvPicPr>
          <p:cNvPr id="7" name="Picture 6">
            <a:extLst>
              <a:ext uri="{FF2B5EF4-FFF2-40B4-BE49-F238E27FC236}">
                <a16:creationId xmlns:a16="http://schemas.microsoft.com/office/drawing/2014/main" id="{C548D2D0-A8EB-4915-89A3-75448B1C73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6372" y="2592361"/>
            <a:ext cx="8796989" cy="3321110"/>
          </a:xfrm>
          <a:prstGeom prst="rect">
            <a:avLst/>
          </a:prstGeom>
        </p:spPr>
      </p:pic>
    </p:spTree>
    <p:extLst>
      <p:ext uri="{BB962C8B-B14F-4D97-AF65-F5344CB8AC3E}">
        <p14:creationId xmlns:p14="http://schemas.microsoft.com/office/powerpoint/2010/main" val="2361329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10551"/>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16" name="Picture 15">
            <a:extLst>
              <a:ext uri="{FF2B5EF4-FFF2-40B4-BE49-F238E27FC236}">
                <a16:creationId xmlns:a16="http://schemas.microsoft.com/office/drawing/2014/main" id="{08C0F79C-7975-46B5-B0CB-ECAF305D71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2004" y="2080997"/>
            <a:ext cx="9879128" cy="2777874"/>
          </a:xfrm>
          <a:prstGeom prst="rect">
            <a:avLst/>
          </a:prstGeom>
        </p:spPr>
      </p:pic>
    </p:spTree>
    <p:extLst>
      <p:ext uri="{BB962C8B-B14F-4D97-AF65-F5344CB8AC3E}">
        <p14:creationId xmlns:p14="http://schemas.microsoft.com/office/powerpoint/2010/main" val="3197056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10551"/>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7" name="Picture 6">
            <a:extLst>
              <a:ext uri="{FF2B5EF4-FFF2-40B4-BE49-F238E27FC236}">
                <a16:creationId xmlns:a16="http://schemas.microsoft.com/office/drawing/2014/main" id="{300E6BD5-61D3-4373-9744-E940447125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4368" y="2298983"/>
            <a:ext cx="8850530" cy="4211066"/>
          </a:xfrm>
          <a:prstGeom prst="rect">
            <a:avLst/>
          </a:prstGeom>
        </p:spPr>
      </p:pic>
      <p:pic>
        <p:nvPicPr>
          <p:cNvPr id="18" name="Picture 17">
            <a:extLst>
              <a:ext uri="{FF2B5EF4-FFF2-40B4-BE49-F238E27FC236}">
                <a16:creationId xmlns:a16="http://schemas.microsoft.com/office/drawing/2014/main" id="{D061FF03-326F-42C1-838D-2E37FFB992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42981" y="1937184"/>
            <a:ext cx="1530525" cy="349750"/>
          </a:xfrm>
          <a:prstGeom prst="rect">
            <a:avLst/>
          </a:prstGeom>
        </p:spPr>
      </p:pic>
    </p:spTree>
    <p:extLst>
      <p:ext uri="{BB962C8B-B14F-4D97-AF65-F5344CB8AC3E}">
        <p14:creationId xmlns:p14="http://schemas.microsoft.com/office/powerpoint/2010/main" val="1001924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10551"/>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18" name="Picture 17">
            <a:extLst>
              <a:ext uri="{FF2B5EF4-FFF2-40B4-BE49-F238E27FC236}">
                <a16:creationId xmlns:a16="http://schemas.microsoft.com/office/drawing/2014/main" id="{D061FF03-326F-42C1-838D-2E37FFB992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2981" y="1937184"/>
            <a:ext cx="1530525" cy="349750"/>
          </a:xfrm>
          <a:prstGeom prst="rect">
            <a:avLst/>
          </a:prstGeom>
        </p:spPr>
      </p:pic>
      <p:pic>
        <p:nvPicPr>
          <p:cNvPr id="9" name="Picture 8">
            <a:extLst>
              <a:ext uri="{FF2B5EF4-FFF2-40B4-BE49-F238E27FC236}">
                <a16:creationId xmlns:a16="http://schemas.microsoft.com/office/drawing/2014/main" id="{29868504-0D20-46D6-9EF0-F69C2116BA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22199" y="2370844"/>
            <a:ext cx="8921162" cy="4026850"/>
          </a:xfrm>
          <a:prstGeom prst="rect">
            <a:avLst/>
          </a:prstGeom>
        </p:spPr>
      </p:pic>
    </p:spTree>
    <p:extLst>
      <p:ext uri="{BB962C8B-B14F-4D97-AF65-F5344CB8AC3E}">
        <p14:creationId xmlns:p14="http://schemas.microsoft.com/office/powerpoint/2010/main" val="793456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10551"/>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18" name="Picture 17">
            <a:extLst>
              <a:ext uri="{FF2B5EF4-FFF2-40B4-BE49-F238E27FC236}">
                <a16:creationId xmlns:a16="http://schemas.microsoft.com/office/drawing/2014/main" id="{D061FF03-326F-42C1-838D-2E37FFB992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2981" y="1937184"/>
            <a:ext cx="1530525" cy="349750"/>
          </a:xfrm>
          <a:prstGeom prst="rect">
            <a:avLst/>
          </a:prstGeom>
        </p:spPr>
      </p:pic>
      <p:pic>
        <p:nvPicPr>
          <p:cNvPr id="7" name="Picture 6">
            <a:extLst>
              <a:ext uri="{FF2B5EF4-FFF2-40B4-BE49-F238E27FC236}">
                <a16:creationId xmlns:a16="http://schemas.microsoft.com/office/drawing/2014/main" id="{4D37D54B-D841-4D45-9727-2118611553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69411" y="2243194"/>
            <a:ext cx="8331259" cy="4318966"/>
          </a:xfrm>
          <a:prstGeom prst="rect">
            <a:avLst/>
          </a:prstGeom>
        </p:spPr>
      </p:pic>
    </p:spTree>
    <p:extLst>
      <p:ext uri="{BB962C8B-B14F-4D97-AF65-F5344CB8AC3E}">
        <p14:creationId xmlns:p14="http://schemas.microsoft.com/office/powerpoint/2010/main" val="1558793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257071" y="410551"/>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Phonics Curriculum Progression</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1879541" y="3448072"/>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18" name="Picture 17">
            <a:extLst>
              <a:ext uri="{FF2B5EF4-FFF2-40B4-BE49-F238E27FC236}">
                <a16:creationId xmlns:a16="http://schemas.microsoft.com/office/drawing/2014/main" id="{D061FF03-326F-42C1-838D-2E37FFB992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2981" y="1937184"/>
            <a:ext cx="1530525" cy="349750"/>
          </a:xfrm>
          <a:prstGeom prst="rect">
            <a:avLst/>
          </a:prstGeom>
        </p:spPr>
      </p:pic>
      <p:pic>
        <p:nvPicPr>
          <p:cNvPr id="9" name="Picture 8">
            <a:extLst>
              <a:ext uri="{FF2B5EF4-FFF2-40B4-BE49-F238E27FC236}">
                <a16:creationId xmlns:a16="http://schemas.microsoft.com/office/drawing/2014/main" id="{435DE016-BEEF-4955-A5AD-8701E03386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5805" y="2594252"/>
            <a:ext cx="9724224" cy="3317327"/>
          </a:xfrm>
          <a:prstGeom prst="rect">
            <a:avLst/>
          </a:prstGeom>
        </p:spPr>
      </p:pic>
    </p:spTree>
    <p:extLst>
      <p:ext uri="{BB962C8B-B14F-4D97-AF65-F5344CB8AC3E}">
        <p14:creationId xmlns:p14="http://schemas.microsoft.com/office/powerpoint/2010/main" val="3681594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28" name="Picture 27">
            <a:extLst>
              <a:ext uri="{FF2B5EF4-FFF2-40B4-BE49-F238E27FC236}">
                <a16:creationId xmlns:a16="http://schemas.microsoft.com/office/drawing/2014/main" id="{9C3E5AEB-1C60-4FC0-9D0F-D70B650A47A3}"/>
              </a:ext>
            </a:extLst>
          </p:cNvPr>
          <p:cNvPicPr>
            <a:picLocks noChangeAspect="1"/>
          </p:cNvPicPr>
          <p:nvPr/>
        </p:nvPicPr>
        <p:blipFill rotWithShape="1">
          <a:blip r:embed="rId5">
            <a:extLst>
              <a:ext uri="{28A0092B-C50C-407E-A947-70E740481C1C}">
                <a14:useLocalDpi xmlns:a14="http://schemas.microsoft.com/office/drawing/2010/main" val="0"/>
              </a:ext>
            </a:extLst>
          </a:blip>
          <a:srcRect b="32021"/>
          <a:stretch/>
        </p:blipFill>
        <p:spPr>
          <a:xfrm>
            <a:off x="2478459" y="1999334"/>
            <a:ext cx="7102347" cy="4260942"/>
          </a:xfrm>
          <a:prstGeom prst="rect">
            <a:avLst/>
          </a:prstGeom>
        </p:spPr>
      </p:pic>
    </p:spTree>
    <p:extLst>
      <p:ext uri="{BB962C8B-B14F-4D97-AF65-F5344CB8AC3E}">
        <p14:creationId xmlns:p14="http://schemas.microsoft.com/office/powerpoint/2010/main" val="2027588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7" name="Picture 6">
            <a:extLst>
              <a:ext uri="{FF2B5EF4-FFF2-40B4-BE49-F238E27FC236}">
                <a16:creationId xmlns:a16="http://schemas.microsoft.com/office/drawing/2014/main" id="{53435995-11A5-4054-81EF-32C04CF7D2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08507" y="1996415"/>
            <a:ext cx="6727552" cy="4523519"/>
          </a:xfrm>
          <a:prstGeom prst="rect">
            <a:avLst/>
          </a:prstGeom>
        </p:spPr>
      </p:pic>
    </p:spTree>
    <p:extLst>
      <p:ext uri="{BB962C8B-B14F-4D97-AF65-F5344CB8AC3E}">
        <p14:creationId xmlns:p14="http://schemas.microsoft.com/office/powerpoint/2010/main" val="1702269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9" name="Picture 8">
            <a:extLst>
              <a:ext uri="{FF2B5EF4-FFF2-40B4-BE49-F238E27FC236}">
                <a16:creationId xmlns:a16="http://schemas.microsoft.com/office/drawing/2014/main" id="{1933E7B5-F9E7-4A2B-9640-A50E92D577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26234" y="2056606"/>
            <a:ext cx="6838107" cy="4277767"/>
          </a:xfrm>
          <a:prstGeom prst="rect">
            <a:avLst/>
          </a:prstGeom>
        </p:spPr>
      </p:pic>
    </p:spTree>
    <p:extLst>
      <p:ext uri="{BB962C8B-B14F-4D97-AF65-F5344CB8AC3E}">
        <p14:creationId xmlns:p14="http://schemas.microsoft.com/office/powerpoint/2010/main" val="534590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7" name="Picture 6">
            <a:extLst>
              <a:ext uri="{FF2B5EF4-FFF2-40B4-BE49-F238E27FC236}">
                <a16:creationId xmlns:a16="http://schemas.microsoft.com/office/drawing/2014/main" id="{460322EA-2D2C-42A3-8A07-0EBA1278AD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90617" y="1929044"/>
            <a:ext cx="6179884" cy="4480654"/>
          </a:xfrm>
          <a:prstGeom prst="rect">
            <a:avLst/>
          </a:prstGeom>
        </p:spPr>
      </p:pic>
    </p:spTree>
    <p:extLst>
      <p:ext uri="{BB962C8B-B14F-4D97-AF65-F5344CB8AC3E}">
        <p14:creationId xmlns:p14="http://schemas.microsoft.com/office/powerpoint/2010/main" val="2583680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9" name="Picture 8">
            <a:extLst>
              <a:ext uri="{FF2B5EF4-FFF2-40B4-BE49-F238E27FC236}">
                <a16:creationId xmlns:a16="http://schemas.microsoft.com/office/drawing/2014/main" id="{20ABD1F2-9AF0-4130-9549-441B5C89EE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26234" y="1996415"/>
            <a:ext cx="6852083" cy="2753542"/>
          </a:xfrm>
          <a:prstGeom prst="rect">
            <a:avLst/>
          </a:prstGeom>
        </p:spPr>
      </p:pic>
      <p:pic>
        <p:nvPicPr>
          <p:cNvPr id="18" name="Picture 17">
            <a:extLst>
              <a:ext uri="{FF2B5EF4-FFF2-40B4-BE49-F238E27FC236}">
                <a16:creationId xmlns:a16="http://schemas.microsoft.com/office/drawing/2014/main" id="{4965153B-DA85-420A-A1DA-822195E62E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6234" y="4749957"/>
            <a:ext cx="6890906" cy="1780060"/>
          </a:xfrm>
          <a:prstGeom prst="rect">
            <a:avLst/>
          </a:prstGeom>
        </p:spPr>
      </p:pic>
    </p:spTree>
    <p:extLst>
      <p:ext uri="{BB962C8B-B14F-4D97-AF65-F5344CB8AC3E}">
        <p14:creationId xmlns:p14="http://schemas.microsoft.com/office/powerpoint/2010/main" val="2403452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7" name="Picture 6">
            <a:extLst>
              <a:ext uri="{FF2B5EF4-FFF2-40B4-BE49-F238E27FC236}">
                <a16:creationId xmlns:a16="http://schemas.microsoft.com/office/drawing/2014/main" id="{B973D148-CACC-420E-850A-54CAD12170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73445" y="1938863"/>
            <a:ext cx="6479519" cy="1222748"/>
          </a:xfrm>
          <a:prstGeom prst="rect">
            <a:avLst/>
          </a:prstGeom>
        </p:spPr>
      </p:pic>
      <p:pic>
        <p:nvPicPr>
          <p:cNvPr id="19" name="Picture 18">
            <a:extLst>
              <a:ext uri="{FF2B5EF4-FFF2-40B4-BE49-F238E27FC236}">
                <a16:creationId xmlns:a16="http://schemas.microsoft.com/office/drawing/2014/main" id="{DECDAE0A-21A0-4EF1-97E6-B35F29EE4F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38423" y="2883457"/>
            <a:ext cx="6782419" cy="2246475"/>
          </a:xfrm>
          <a:prstGeom prst="rect">
            <a:avLst/>
          </a:prstGeom>
        </p:spPr>
      </p:pic>
      <p:pic>
        <p:nvPicPr>
          <p:cNvPr id="27" name="Picture 26">
            <a:extLst>
              <a:ext uri="{FF2B5EF4-FFF2-40B4-BE49-F238E27FC236}">
                <a16:creationId xmlns:a16="http://schemas.microsoft.com/office/drawing/2014/main" id="{608D97B2-B3C3-445E-9BFB-CC79302872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73444" y="5202192"/>
            <a:ext cx="7084215" cy="772824"/>
          </a:xfrm>
          <a:prstGeom prst="rect">
            <a:avLst/>
          </a:prstGeom>
        </p:spPr>
      </p:pic>
    </p:spTree>
    <p:extLst>
      <p:ext uri="{BB962C8B-B14F-4D97-AF65-F5344CB8AC3E}">
        <p14:creationId xmlns:p14="http://schemas.microsoft.com/office/powerpoint/2010/main" val="130112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9" name="Picture 8">
            <a:extLst>
              <a:ext uri="{FF2B5EF4-FFF2-40B4-BE49-F238E27FC236}">
                <a16:creationId xmlns:a16="http://schemas.microsoft.com/office/drawing/2014/main" id="{6045892C-B282-480E-BE03-F8D5633C1A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26234" y="1851400"/>
            <a:ext cx="6735695" cy="3744377"/>
          </a:xfrm>
          <a:prstGeom prst="rect">
            <a:avLst/>
          </a:prstGeom>
        </p:spPr>
      </p:pic>
    </p:spTree>
    <p:extLst>
      <p:ext uri="{BB962C8B-B14F-4D97-AF65-F5344CB8AC3E}">
        <p14:creationId xmlns:p14="http://schemas.microsoft.com/office/powerpoint/2010/main" val="2827422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53468" y="436973"/>
            <a:ext cx="8086290" cy="584775"/>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Glossary of Phonic Terminology </a:t>
            </a:r>
          </a:p>
        </p:txBody>
      </p:sp>
      <p:sp>
        <p:nvSpPr>
          <p:cNvPr id="26" name="TextBox 25">
            <a:extLst>
              <a:ext uri="{FF2B5EF4-FFF2-40B4-BE49-F238E27FC236}">
                <a16:creationId xmlns:a16="http://schemas.microsoft.com/office/drawing/2014/main" id="{1E4445BD-F4F7-41AC-AF0F-F873FCB51B2B}"/>
              </a:ext>
            </a:extLst>
          </p:cNvPr>
          <p:cNvSpPr txBox="1"/>
          <p:nvPr/>
        </p:nvSpPr>
        <p:spPr>
          <a:xfrm>
            <a:off x="4048217" y="1386581"/>
            <a:ext cx="4296793" cy="381000"/>
          </a:xfrm>
          <a:prstGeom prst="rect">
            <a:avLst/>
          </a:prstGeom>
          <a:noFill/>
        </p:spPr>
        <p:txBody>
          <a:bodyPr wrap="square" rtlCol="0">
            <a:spAutoFit/>
          </a:bodyPr>
          <a:lstStyle/>
          <a:p>
            <a:pPr algn="ctr"/>
            <a:endParaRPr lang="en-GB" b="1" dirty="0">
              <a:solidFill>
                <a:schemeClr val="bg1"/>
              </a:solidFill>
              <a:latin typeface="Comic Sans MS" panose="030F0702030302020204" pitchFamily="66" charset="0"/>
            </a:endParaRPr>
          </a:p>
        </p:txBody>
      </p:sp>
      <p:sp>
        <p:nvSpPr>
          <p:cNvPr id="2" name="Rectangle 1">
            <a:extLst>
              <a:ext uri="{FF2B5EF4-FFF2-40B4-BE49-F238E27FC236}">
                <a16:creationId xmlns:a16="http://schemas.microsoft.com/office/drawing/2014/main" id="{8233528D-CA00-49AF-91B5-C1226253FE5B}"/>
              </a:ext>
            </a:extLst>
          </p:cNvPr>
          <p:cNvSpPr/>
          <p:nvPr/>
        </p:nvSpPr>
        <p:spPr>
          <a:xfrm>
            <a:off x="940136" y="2600315"/>
            <a:ext cx="9880847" cy="307777"/>
          </a:xfrm>
          <a:prstGeom prst="rect">
            <a:avLst/>
          </a:prstGeom>
        </p:spPr>
        <p:txBody>
          <a:bodyPr wrap="square">
            <a:spAutoFit/>
          </a:bodyPr>
          <a:lstStyle/>
          <a:p>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8E8C9DCA-F324-45EC-93BD-E0ABA112B1AF}"/>
              </a:ext>
            </a:extLst>
          </p:cNvPr>
          <p:cNvPicPr>
            <a:picLocks noChangeAspect="1"/>
          </p:cNvPicPr>
          <p:nvPr/>
        </p:nvPicPr>
        <p:blipFill>
          <a:blip r:embed="rId3"/>
          <a:stretch>
            <a:fillRect/>
          </a:stretch>
        </p:blipFill>
        <p:spPr>
          <a:xfrm>
            <a:off x="4114478" y="1404326"/>
            <a:ext cx="4011516" cy="377985"/>
          </a:xfrm>
          <a:prstGeom prst="rect">
            <a:avLst/>
          </a:prstGeom>
        </p:spPr>
      </p:pic>
      <p:sp>
        <p:nvSpPr>
          <p:cNvPr id="15" name="Rectangle 14">
            <a:extLst>
              <a:ext uri="{FF2B5EF4-FFF2-40B4-BE49-F238E27FC236}">
                <a16:creationId xmlns:a16="http://schemas.microsoft.com/office/drawing/2014/main" id="{556A7478-438D-422E-92C3-26F6E1F19F6E}"/>
              </a:ext>
            </a:extLst>
          </p:cNvPr>
          <p:cNvSpPr/>
          <p:nvPr/>
        </p:nvSpPr>
        <p:spPr>
          <a:xfrm>
            <a:off x="298880" y="4006695"/>
            <a:ext cx="11461507" cy="246221"/>
          </a:xfrm>
          <a:prstGeom prst="rect">
            <a:avLst/>
          </a:prstGeom>
        </p:spPr>
        <p:txBody>
          <a:bodyPr wrap="square">
            <a:spAutoFit/>
          </a:bodyPr>
          <a:lstStyle/>
          <a:p>
            <a:endParaRPr lang="en-GB" sz="1000" dirty="0">
              <a:latin typeface="Comic Sans MS" panose="030F0702030302020204" pitchFamily="66" charset="0"/>
            </a:endParaRPr>
          </a:p>
        </p:txBody>
      </p:sp>
      <p:pic>
        <p:nvPicPr>
          <p:cNvPr id="17" name="Picture 16">
            <a:extLst>
              <a:ext uri="{FF2B5EF4-FFF2-40B4-BE49-F238E27FC236}">
                <a16:creationId xmlns:a16="http://schemas.microsoft.com/office/drawing/2014/main" id="{28D82E8B-2F7E-4459-9803-2102C20CDC85}"/>
              </a:ext>
            </a:extLst>
          </p:cNvPr>
          <p:cNvPicPr>
            <a:picLocks noChangeAspect="1"/>
          </p:cNvPicPr>
          <p:nvPr/>
        </p:nvPicPr>
        <p:blipFill rotWithShape="1">
          <a:blip r:embed="rId4"/>
          <a:srcRect l="26527" r="24721"/>
          <a:stretch/>
        </p:blipFill>
        <p:spPr>
          <a:xfrm>
            <a:off x="10553491" y="248132"/>
            <a:ext cx="948304" cy="909615"/>
          </a:xfrm>
          <a:prstGeom prst="rect">
            <a:avLst/>
          </a:prstGeom>
        </p:spPr>
      </p:pic>
      <p:pic>
        <p:nvPicPr>
          <p:cNvPr id="7" name="Picture 6">
            <a:extLst>
              <a:ext uri="{FF2B5EF4-FFF2-40B4-BE49-F238E27FC236}">
                <a16:creationId xmlns:a16="http://schemas.microsoft.com/office/drawing/2014/main" id="{23F4BFFF-4BF3-4A0D-8489-5317CF88407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48586" y="1996415"/>
            <a:ext cx="7341970" cy="2324573"/>
          </a:xfrm>
          <a:prstGeom prst="rect">
            <a:avLst/>
          </a:prstGeom>
        </p:spPr>
      </p:pic>
      <p:pic>
        <p:nvPicPr>
          <p:cNvPr id="18" name="Picture 17">
            <a:extLst>
              <a:ext uri="{FF2B5EF4-FFF2-40B4-BE49-F238E27FC236}">
                <a16:creationId xmlns:a16="http://schemas.microsoft.com/office/drawing/2014/main" id="{0F90ABDB-22E3-4BA2-876D-E2CB7709F5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53468" y="4623556"/>
            <a:ext cx="7591509" cy="928815"/>
          </a:xfrm>
          <a:prstGeom prst="rect">
            <a:avLst/>
          </a:prstGeom>
        </p:spPr>
      </p:pic>
    </p:spTree>
    <p:extLst>
      <p:ext uri="{BB962C8B-B14F-4D97-AF65-F5344CB8AC3E}">
        <p14:creationId xmlns:p14="http://schemas.microsoft.com/office/powerpoint/2010/main" val="19494106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f832a13-e945-4b30-b61d-09c7ccbcbce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D7D689E7ECABF468339FF05AD9C1CEA" ma:contentTypeVersion="18" ma:contentTypeDescription="Create a new document." ma:contentTypeScope="" ma:versionID="074be1c8fca90d0614ddc95b44a8d88a">
  <xsd:schema xmlns:xsd="http://www.w3.org/2001/XMLSchema" xmlns:xs="http://www.w3.org/2001/XMLSchema" xmlns:p="http://schemas.microsoft.com/office/2006/metadata/properties" xmlns:ns3="af832a13-e945-4b30-b61d-09c7ccbcbcea" xmlns:ns4="f1a750ab-9d57-40f0-b41a-f5c68cee992f" targetNamespace="http://schemas.microsoft.com/office/2006/metadata/properties" ma:root="true" ma:fieldsID="6485bb467a0b8fd8cc62266eb2ec4f95" ns3:_="" ns4:_="">
    <xsd:import namespace="af832a13-e945-4b30-b61d-09c7ccbcbcea"/>
    <xsd:import namespace="f1a750ab-9d57-40f0-b41a-f5c68cee992f"/>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_activity" minOccurs="0"/>
                <xsd:element ref="ns3:MediaService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832a13-e945-4b30-b61d-09c7ccbcbc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1a750ab-9d57-40f0-b41a-f5c68cee992f"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SharingHintHash" ma:index="1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ED5A5A-12BC-43D6-9104-B7856A061F9D}">
  <ds:schemaRefs>
    <ds:schemaRef ds:uri="http://schemas.microsoft.com/sharepoint/v3/contenttype/forms"/>
  </ds:schemaRefs>
</ds:datastoreItem>
</file>

<file path=customXml/itemProps2.xml><?xml version="1.0" encoding="utf-8"?>
<ds:datastoreItem xmlns:ds="http://schemas.openxmlformats.org/officeDocument/2006/customXml" ds:itemID="{DD2D5A27-2E68-4ECD-864B-2A10B2F126FF}">
  <ds:schemaRefs>
    <ds:schemaRef ds:uri="http://schemas.microsoft.com/office/2006/documentManagement/types"/>
    <ds:schemaRef ds:uri="f1a750ab-9d57-40f0-b41a-f5c68cee992f"/>
    <ds:schemaRef ds:uri="http://purl.org/dc/elements/1.1/"/>
    <ds:schemaRef ds:uri="http://www.w3.org/XML/1998/namespace"/>
    <ds:schemaRef ds:uri="af832a13-e945-4b30-b61d-09c7ccbcbcea"/>
    <ds:schemaRef ds:uri="http://schemas.microsoft.com/office/infopath/2007/PartnerControls"/>
    <ds:schemaRef ds:uri="http://purl.org/dc/dcmitype/"/>
    <ds:schemaRef ds:uri="http://schemas.microsoft.com/office/2006/metadata/propertie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2E55FB1E-C50F-42AC-8385-BD8AFC703B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832a13-e945-4b30-b61d-09c7ccbcbcea"/>
    <ds:schemaRef ds:uri="f1a750ab-9d57-40f0-b41a-f5c68cee99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983</TotalTime>
  <Words>250</Words>
  <Application>Microsoft Office PowerPoint</Application>
  <PresentationFormat>Widescreen</PresentationFormat>
  <Paragraphs>24</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Comic Sans MS</vt:lpstr>
      <vt:lpstr>Lucida Handwriting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sch8753159@peoversuperior.local</dc:creator>
  <cp:lastModifiedBy>Amy Ellis-Stansfield</cp:lastModifiedBy>
  <cp:revision>166</cp:revision>
  <dcterms:created xsi:type="dcterms:W3CDTF">2022-11-26T10:59:42Z</dcterms:created>
  <dcterms:modified xsi:type="dcterms:W3CDTF">2024-07-30T21:49:47Z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0x0101000D7D689E7ECABF468339FF05AD9C1CEA</vt:lpwstr>
  </property>
</Properties>
</file>