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EB62-A221-41E3-A61A-2B5A57520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D2585-DDA0-41E1-A8D1-DCCB4A2413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EF244-8FA5-41AD-8005-3565548EC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16FBC-3F6D-4CED-97AC-363D0C2B4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E9C72-E331-4ABE-924D-0ADC048B3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41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C25CA-3AA7-46DD-A72C-58B8E6D0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25406-8470-4BA7-938F-2F0DBE612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C7C0E-04A8-47AF-83DA-65821982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499B3-86E8-4B1C-8CAF-780B8B5D5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51300-7548-4B57-8457-9C245306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4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9DBA5-4433-40F4-9D21-53CC9F11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69DB1-2B73-4BFB-990C-EFCBEF25D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9B3F4-BA46-40A9-8AD3-0D29FA2C7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A3E05-146F-4CC0-AE45-3E0207718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497C1-0D74-44E5-9C43-BE5EEA577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49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1CAED-C4B3-4DDD-90EA-5C3FE167A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BD584-CDC7-489D-9227-FBC2CA14C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DB6B43-9BC3-4049-B31A-BB1B875C7D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0A3C6-1BFF-4ECC-A44B-756B3DDD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000D3-1532-47C9-BE7D-F70B81745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43F3B-26DF-4C06-A309-4F6CD7598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1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A42B9-5CE5-4467-9C62-92211BE01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744CB-6790-4BD7-BF4B-41A1EF507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03BFB-F7AA-4CD8-86C7-EDD580526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FDCB34-A0C8-46BB-922D-2F89762B64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2BF37-C91E-4A4E-88DE-4AED83655B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DFFDC-A7D6-4759-AE6D-AD441C9FA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1E8409-B83F-40A2-810B-AB0B7AC41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BA801-F218-493A-BBA9-E92DD9F9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5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488CA-66C4-4481-8826-8420A608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60933-AAC1-4C2D-8CFD-1A3FED24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801661-A329-440A-8183-75C1DE9C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D4D95-35AE-4B33-9EFE-CFF2D48C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1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7EE01-34B9-40B5-8CB6-561F2974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5178DC-AC84-4AA9-AB2B-747672A4B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45C5-ACB4-4F12-BD89-EF9EF1E5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94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7BF86-D971-4A16-8C83-915E918B3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6A70-D737-44EB-83A4-A00B31DB9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4C573-3BCC-4DD6-B6D0-ACECDDAAE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EA57D-39C0-4C0F-9B32-FE1B4E6C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FAA8C-C760-4AA5-A3A8-F80F5F95F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82A9F-6260-4C95-ABBC-BFB176B1C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2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39C06-47D3-488E-8DD5-1E8DD8C82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DD463-3222-4191-A648-2FB18DAD4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9432AA-40A9-4EC1-93BB-4A1A08022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23B24-3890-45E1-98C9-3FE6AFCAD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4BEAA-E34B-4E8F-A87B-EF2655EE5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E5B177-0D71-46E9-B73A-760555F1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8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B684-04D4-4491-91FE-471456DA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88CD39-0ECA-4143-89A9-9E056A2B4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12132-538D-4918-A242-C813966CF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B97A5-C2B3-40C6-854A-7C1E7771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C0538-76D1-426F-80D5-3C7529C3C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0620D6-1326-493D-87A1-5FE67102F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AD0C33-DFD3-4A46-B6A4-202D76C91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9C5A6-642C-4ADC-95DB-9C33F3953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A4D3A-CD0A-4EA8-9403-48EAB5C6B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4E38D-6B99-46B2-B666-E6C79825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17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59FC0E-42F3-4481-95C7-27B622BE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EA10A-BBE9-4D5D-8BFB-9F2156128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1A013-D11E-40D9-86B1-C2A42C4DB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5C507-5313-4700-AEC2-822318B13E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6762F-D019-48D0-B9DA-DE6BAF621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bbc.co.uk/programmes/p05fj2yq" TargetMode="Externa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94C6FE-B479-4A6B-BE24-97602FA9CC96}"/>
              </a:ext>
            </a:extLst>
          </p:cNvPr>
          <p:cNvSpPr/>
          <p:nvPr/>
        </p:nvSpPr>
        <p:spPr>
          <a:xfrm>
            <a:off x="301840" y="96803"/>
            <a:ext cx="11594237" cy="139464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Picture 4" descr="Peover Superior Endowed Primary School">
            <a:extLst>
              <a:ext uri="{FF2B5EF4-FFF2-40B4-BE49-F238E27FC236}">
                <a16:creationId xmlns:a16="http://schemas.microsoft.com/office/drawing/2014/main" id="{8A9AE26E-4C86-4FD4-83AC-34C98B57AF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30" y="257451"/>
            <a:ext cx="1091459" cy="9676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9C5A49-72F3-4444-ACCF-0DF54F0F810B}"/>
              </a:ext>
            </a:extLst>
          </p:cNvPr>
          <p:cNvSpPr/>
          <p:nvPr/>
        </p:nvSpPr>
        <p:spPr>
          <a:xfrm>
            <a:off x="298881" y="1344671"/>
            <a:ext cx="11594237" cy="464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C52891-5734-4892-8441-7D7CFBEBBF79}"/>
              </a:ext>
            </a:extLst>
          </p:cNvPr>
          <p:cNvSpPr/>
          <p:nvPr/>
        </p:nvSpPr>
        <p:spPr>
          <a:xfrm>
            <a:off x="2426234" y="2298983"/>
            <a:ext cx="247212" cy="1447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52916D-ACDD-4BA9-AF0D-9193E7A34DC3}"/>
              </a:ext>
            </a:extLst>
          </p:cNvPr>
          <p:cNvSpPr/>
          <p:nvPr/>
        </p:nvSpPr>
        <p:spPr>
          <a:xfrm>
            <a:off x="550778" y="1495997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F37ED0-793F-45D4-A47D-700388970417}"/>
              </a:ext>
            </a:extLst>
          </p:cNvPr>
          <p:cNvSpPr/>
          <p:nvPr/>
        </p:nvSpPr>
        <p:spPr>
          <a:xfrm>
            <a:off x="940136" y="1386581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408DB8-2895-42C9-B92A-3144DDF355D3}"/>
              </a:ext>
            </a:extLst>
          </p:cNvPr>
          <p:cNvSpPr/>
          <p:nvPr/>
        </p:nvSpPr>
        <p:spPr>
          <a:xfrm>
            <a:off x="1422199" y="1448539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17B753-368B-4306-A4DC-E5DD8F6A9C8B}"/>
              </a:ext>
            </a:extLst>
          </p:cNvPr>
          <p:cNvSpPr/>
          <p:nvPr/>
        </p:nvSpPr>
        <p:spPr>
          <a:xfrm>
            <a:off x="1669411" y="1475210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19E14-8A22-43B6-8B84-A44BD4F65FBC}"/>
              </a:ext>
            </a:extLst>
          </p:cNvPr>
          <p:cNvSpPr/>
          <p:nvPr/>
        </p:nvSpPr>
        <p:spPr>
          <a:xfrm>
            <a:off x="10133231" y="1497550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D24EE0-7BB6-47A0-8A5B-BAC85D7A6DC4}"/>
              </a:ext>
            </a:extLst>
          </p:cNvPr>
          <p:cNvSpPr/>
          <p:nvPr/>
        </p:nvSpPr>
        <p:spPr>
          <a:xfrm>
            <a:off x="10522589" y="1388134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02D618-40B9-4E0E-B5A2-C46CBD2433E1}"/>
              </a:ext>
            </a:extLst>
          </p:cNvPr>
          <p:cNvSpPr/>
          <p:nvPr/>
        </p:nvSpPr>
        <p:spPr>
          <a:xfrm>
            <a:off x="11004652" y="1450092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2CA37C-8CCA-4BA1-A8EC-8B3EA02F65E2}"/>
              </a:ext>
            </a:extLst>
          </p:cNvPr>
          <p:cNvSpPr/>
          <p:nvPr/>
        </p:nvSpPr>
        <p:spPr>
          <a:xfrm>
            <a:off x="11251864" y="1476763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1EF8DA-1AAC-4721-847D-82503B884892}"/>
              </a:ext>
            </a:extLst>
          </p:cNvPr>
          <p:cNvSpPr txBox="1"/>
          <p:nvPr/>
        </p:nvSpPr>
        <p:spPr>
          <a:xfrm>
            <a:off x="2194052" y="231525"/>
            <a:ext cx="86869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Composer of the Month </a:t>
            </a:r>
          </a:p>
          <a:p>
            <a:pPr algn="ctr"/>
            <a:r>
              <a:rPr lang="fr-FR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Carol Orff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What Is Music">
            <a:extLst>
              <a:ext uri="{FF2B5EF4-FFF2-40B4-BE49-F238E27FC236}">
                <a16:creationId xmlns:a16="http://schemas.microsoft.com/office/drawing/2014/main" id="{E3B2908C-2072-43C6-ABD0-BF865F101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331" y="4767973"/>
            <a:ext cx="2026642" cy="19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916945-3EB4-4FC2-961C-FD36EA0AB509}"/>
              </a:ext>
            </a:extLst>
          </p:cNvPr>
          <p:cNvSpPr/>
          <p:nvPr/>
        </p:nvSpPr>
        <p:spPr>
          <a:xfrm>
            <a:off x="4962822" y="4398641"/>
            <a:ext cx="45487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2060"/>
                </a:solidFill>
                <a:hlinkClick r:id="rId4"/>
              </a:rPr>
              <a:t>https://www.bbc.co.uk/programmes/p05fj2yq</a:t>
            </a:r>
            <a:endParaRPr lang="en-GB" dirty="0">
              <a:solidFill>
                <a:srgbClr val="002060"/>
              </a:solidFill>
            </a:endParaRPr>
          </a:p>
          <a:p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04593C9-E16A-4C91-B0CF-5B907B2EF1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3373" y="2781730"/>
            <a:ext cx="4315427" cy="14765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68C5F9-7B27-4975-B79E-0B65D8822524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t="47509" r="64502" b="38310"/>
          <a:stretch/>
        </p:blipFill>
        <p:spPr bwMode="auto">
          <a:xfrm>
            <a:off x="3030855" y="1402819"/>
            <a:ext cx="105918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ACD1D1-AA29-4C71-A71E-FA81F8BCC4C1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2" t="53181" r="54531" b="33583"/>
          <a:stretch/>
        </p:blipFill>
        <p:spPr bwMode="auto">
          <a:xfrm>
            <a:off x="5451479" y="1402819"/>
            <a:ext cx="140335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D911CF-9D84-4786-AB62-987E49D18049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3" t="64763" r="57456" b="22237"/>
          <a:stretch/>
        </p:blipFill>
        <p:spPr bwMode="auto">
          <a:xfrm>
            <a:off x="8353530" y="1410939"/>
            <a:ext cx="1246505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4A33F76-171C-4F22-9B9F-AD6F4B7576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0534" y="1887687"/>
            <a:ext cx="3011113" cy="487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9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8" ma:contentTypeDescription="Create a new document." ma:contentTypeScope="" ma:versionID="3ad29f42f461840f2771fbdf702229b4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4d16f1f1b81569a232b04f2b6dac54c5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DF2C3-5B63-4D8D-AEE4-1A83E26ED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8176A4-2D96-441F-AEBB-6D77C194C4DC}">
  <ds:schemaRefs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purl.org/dc/terms/"/>
    <ds:schemaRef ds:uri="http://schemas.microsoft.com/office/2006/documentManagement/types"/>
    <ds:schemaRef ds:uri="535c2395-724d-4586-9c26-038e69c6151d"/>
    <ds:schemaRef ds:uri="68b1fc1c-3f44-4b5b-b9eb-6fe014ced389"/>
  </ds:schemaRefs>
</ds:datastoreItem>
</file>

<file path=customXml/itemProps3.xml><?xml version="1.0" encoding="utf-8"?>
<ds:datastoreItem xmlns:ds="http://schemas.openxmlformats.org/officeDocument/2006/customXml" ds:itemID="{1E701E0E-926D-440E-84BE-64DE86CA8C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1295</TotalTime>
  <Words>19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sch8753159@peoversuperior.local</dc:creator>
  <cp:lastModifiedBy>Head</cp:lastModifiedBy>
  <cp:revision>122</cp:revision>
  <dcterms:created xsi:type="dcterms:W3CDTF">2022-11-26T10:59:42Z</dcterms:created>
  <dcterms:modified xsi:type="dcterms:W3CDTF">2024-04-11T08:52:15Z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