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D55E4-B3A3-4F0F-A741-1666E91CB3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F1F40F-6631-40DD-88F4-ECB43475B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EACD9-F9E1-49F5-820F-D8B5730B2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B8925D-947D-4C93-866B-A88606542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79661-2BBD-4818-AEA6-445E20026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016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2A38A-ED87-4ACF-8785-FEF9FC677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2AC5E-9BC1-4F9A-99AC-38D7D5D3AE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20AE3-71F0-4D0B-8AFE-8E1346EF1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0C222-F7CE-4566-B1FB-77ED0EE03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DE5DB-BA19-4B62-87BC-3FDF1ED33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90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C9023-092C-40EF-AC1C-46E730500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8BC4CD-1C65-439D-B2E0-B11079CD6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51175-BD69-47A2-ABE9-B27E4B132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29D21-04D5-459C-A248-8E802DB08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A571C-32E0-4B87-9306-AEF10CC8E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659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1D11F-047F-45D4-81D3-876A7D78A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B8A8DE-C1A2-4EA7-A61B-CECE588DB9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1FB948-A8C0-47C1-B312-218EE4120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6CE088-D977-4AB0-801C-1396003F4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88A719-5BDC-45B6-91E8-A16C9A629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28182F-3F5F-4075-860D-5E022B854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6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A9216-39B2-4379-9D4E-62C85AB93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779ACE-4715-4519-B6D7-48E42DB6F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72BABD-216D-423C-A582-C2D01B6C3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66F02B-942F-49DE-8D4D-14D55B75FC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CE7482-FD2C-4F9C-BE41-50948322E7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DCB21-D23A-4585-906F-A9E40174B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9CB8DC-4DA9-4B4E-813B-A01DDC57D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6E13B0-EC1F-4850-9B10-2825F3B5D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895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474B2-1D2A-41BE-9108-8A2DA13E5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6BCB05-C572-4EF5-8736-ABD9EF79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5BE9B8-354F-41AE-A2B7-4CCE04F7D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20C46B-AC3E-4E99-9DFB-57E9F1CFB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143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3143F0-C6BD-4E8C-97AB-BC186117F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2F6C86-6155-45BF-BCDE-5073CC12B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C3F8C3-A713-49D7-A4A7-F7C7C2FDB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458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98D1-BB45-4211-ACD8-420E254FA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6C4B2-6F4C-4279-AB17-945CD3B05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648E4-875B-47C4-9233-1C8934946F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A9135D-2FFC-4CCC-875A-96DE9A97E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9D693D-866C-47DC-968E-2E23F2E35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1E373-9C90-4374-901D-25FD1E540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795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381C4-D771-4458-863F-A7C1EB414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25F6D8-9CFF-42A5-8888-E90A1B5B62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F6B20-AAC3-41A6-A476-6E817C644F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1C07A2-B0C8-403A-BDC0-6F483ADB4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E0F0A-1DAB-4457-BD3D-18BC31052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29263F-B387-449D-BE9C-CEDDD84CA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90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2DD97-8A01-4A0E-97AC-DD900FB23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E95D7C-62FA-4E33-BD81-DD06B8DB51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36BBD-E687-4509-8B4D-7E13FD4FD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E63CC-F3D5-43AC-BF8B-E2BC22318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6F7C4-41F3-4DB3-B5E6-5A00EEFC3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944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5C774D-BAF9-4AC6-87C2-726167AA0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56CB7C-EDE7-4E33-9508-AB238D8BDF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24826E-46C7-4741-91D7-314991DB5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F350EE-791A-4A8F-897C-D09653F4A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1D94C3-6887-46E5-80DC-BF260BE32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066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5A6BAD-662B-4872-B408-CF9C72692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034D8B-B64D-4D06-99D4-CAA8F5D9B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05E7C-8136-40ED-A71D-CD2BB7FB2E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35060-CAEF-4E02-A66A-5D93DB6CD3E2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45475-04D5-4EAF-AE2C-49F1869BC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4CCD2-357C-4114-A412-24A407C182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4EAF4-BF69-4145-8598-BAFBC2F80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835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36B440-4E34-4B8E-BA58-8210674F54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032249"/>
              </p:ext>
            </p:extLst>
          </p:nvPr>
        </p:nvGraphicFramePr>
        <p:xfrm>
          <a:off x="301557" y="719666"/>
          <a:ext cx="11731552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5936">
                  <a:extLst>
                    <a:ext uri="{9D8B030D-6E8A-4147-A177-3AD203B41FA5}">
                      <a16:colId xmlns:a16="http://schemas.microsoft.com/office/drawing/2014/main" val="3584537806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787078809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3513877719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1747053282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1825059232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3062841068"/>
                    </a:ext>
                  </a:extLst>
                </a:gridCol>
                <a:gridCol w="1675936">
                  <a:extLst>
                    <a:ext uri="{9D8B030D-6E8A-4147-A177-3AD203B41FA5}">
                      <a16:colId xmlns:a16="http://schemas.microsoft.com/office/drawing/2014/main" val="38887492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Category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Start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End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Autumn 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Spring 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Summer Term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8663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Lisa  Benskin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Clerk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223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Lotty  Downing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Teacher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14/09/27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4769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Amy  Ellis-Stansfield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Teacher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14/09/27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1159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Charlotte  Flower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Chair of Governors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29/09/23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28/09/27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3755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Nicola  Kelting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Parent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04/11/19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03/11/27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8732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Jo  Munro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Principal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87170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Max  Retberg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Co-opted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26/04/22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25/04/26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3826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Steve  Wheeldon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Trust Assistant CEO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15/09/23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88869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Shelley Woods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Parent Gov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29/09/23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28/09/27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5359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1354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B39C8B-B30B-4DBC-BDB6-95241EED6A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23A1D0-FCF3-4379-A79E-41D29BCBE71D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68b1fc1c-3f44-4b5b-b9eb-6fe014ced389"/>
    <ds:schemaRef ds:uri="http://schemas.microsoft.com/office/2006/documentManagement/types"/>
    <ds:schemaRef ds:uri="http://purl.org/dc/dcmitype/"/>
    <ds:schemaRef ds:uri="535c2395-724d-4586-9c26-038e69c6151d"/>
    <ds:schemaRef ds:uri="http://schemas.microsoft.com/office/infopath/2007/PartnerControls"/>
    <ds:schemaRef ds:uri="http://purl.org/dc/elements/1.1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B43392D-28AE-4D27-BDD7-E82FCFD4A2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85</Words>
  <Application>Microsoft Office PowerPoint</Application>
  <PresentationFormat>Widescreen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7</cp:revision>
  <dcterms:created xsi:type="dcterms:W3CDTF">2024-03-13T16:58:55Z</dcterms:created>
  <dcterms:modified xsi:type="dcterms:W3CDTF">2025-04-26T19:18:27Z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