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68A69-CE85-4EE1-8388-551E9799ED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1B8DE1-3B63-406C-912C-330790442D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052A0-533E-4FD6-85F4-93F97DD8B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DC452-7547-4AC4-AE9D-4037867CD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00175C-AA97-4068-A4B9-1521F5300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222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2BD37-A7EA-49AF-ABEC-F44FBD86C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73827-A38F-46D0-B47F-46AD4BA37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A8605-27CC-4C6F-BFD0-6CB3F09CD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7222A-C3FD-467E-9C2D-A6E56CD7A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FF814-7D93-4C36-A60A-A818A76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35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AE644-A233-46B5-BD21-736269DA9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CEFEFA-4578-4893-8709-E95C4315DF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4695A-01D4-4435-B091-174E2F094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8FB49-1609-4AAA-BA77-9282712DE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47264-093B-4A66-A212-C6B66499A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583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70551-73B8-4E61-A0A0-95191DD5A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FAC9E-3891-40EE-A990-4F6474E90B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3991BC-EA6E-4283-AB10-2B5A2020C5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7F9399-38D9-41DD-A6C6-279BC406C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4323BF-49EC-4540-B5DF-8B417353E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6F136-D58A-4A22-9762-6A7D22F7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76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2B396-D490-40E1-8A23-D5CA9503B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72963C-B21B-4D01-B1D4-98110E24C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452237-5025-44C6-AD07-BD532A48D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446F70-51D3-45C0-8A46-D412A566DE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3DAD21-7F0F-4808-93E9-D67E18A4B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D9D4A9-9BC4-4226-9A84-86C789116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73A3B7-BFCC-4C46-AE0C-B9231BC1E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F75FA2-E462-4C8B-9445-267115501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779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6C74E-BB7C-42C7-92DF-87B8097C3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2E43D8-4F1C-47C5-A5CE-13B1515E4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EAB05E-1F23-43D3-BD59-31D1BE55F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F48553-2E67-477F-B5E9-BCCFCF56B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48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D276BF-1E62-4C89-80E8-6E75A50D5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13221F-6F7F-435F-8085-6A47EA66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2CE447-6060-4900-8824-90EE45AFE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732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60F30-B0B2-4B56-BC0A-4D333D303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DFBF4-2286-438D-B83E-5EC2D7F04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57F891-8B67-4934-B1D5-327E92CB1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10E513-1F40-42E2-A2B0-83BD1C091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43FECC-C255-4CE0-9901-F2FD7FC31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8A9CAB-C5A0-42A7-93BB-441F0EC7F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11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D0C6A-19DF-4FA1-AB1A-2821CE060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890518-BE3B-4776-9492-4A28217271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AAE288-17BE-4F97-9F22-72DF5FFC2E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D3F08E-D2C6-4A3B-841A-DF4BBA9CA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A38F94-72F5-4B5A-A807-B78E9BD6C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DC3A0-5350-4FD5-B25B-932733A30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75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B991E-F68E-4BE8-B5C1-86272ADC0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120945-1804-4E14-8E7E-97254B673A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FD8A2-6C1A-44BE-AC53-40D96E0AE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954E6-A547-4F6F-9AF3-81C4F4898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B8CA5-B4F9-406C-8859-1F0187108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91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FCCD5C-47BE-49A2-A39A-469E02D5E1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DEAD47-C750-41FA-9C83-5882357EC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25AB5-1B99-4CB3-B7B9-E1D40FB3D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2EA37-88F2-480A-A46B-1E6BCD067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6781B-208E-44D6-AB3E-9FA5A85E2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61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6B23B-7434-4E88-9A20-247C7873E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48ED9-348D-4355-A16C-D9B41D67B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D76E9-81AD-49E1-882B-9A68257369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FD677-749D-4039-ABA7-B6906493F865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3C415-AF3A-4699-A8B4-8F4ED67A69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AE74-C3AB-425E-9E97-8C2958A837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F34A3-E3A0-497B-A0CD-9D15A6F63E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691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411D64-88F5-4684-81A5-DB3D95C742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86" t="22136" r="11019" b="1443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109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6BEC5C-CC4F-453F-9CED-305E02CDC1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32" t="23560" r="11020" b="13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54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16DA44-2B0D-4540-8B91-8699966FF6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50" t="24725" r="11165" b="1262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18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B1839E-EF14-4B80-BA78-70753365B0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23" t="24726" r="11165" b="1288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70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69574C-B820-474A-A87E-BF7BD405D6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78" t="23560" r="11165" b="13657"/>
          <a:stretch/>
        </p:blipFill>
        <p:spPr>
          <a:xfrm>
            <a:off x="0" y="79899"/>
            <a:ext cx="12192000" cy="677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784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8CED60-E49D-4759-B140-7C304F4F3F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04" t="24854" r="11311" b="130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4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F4A59D6-803B-4965-B4C0-A1106CF0CF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05" t="24078" r="10947" b="133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67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3BF2011-7679-4015-A074-2E08F6FB27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78" t="24207" r="11165" b="13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800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B36D53-9295-4589-8621-93DCAB116F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05" t="27313" r="10947" b="977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14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E4B57A-B67B-4D46-B017-16C60E0D90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69" t="26925" r="11310" b="1029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7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F679F-B54C-4518-B8A8-731C9D4208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79" t="27961" r="11236" b="938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08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2</cp:revision>
  <cp:lastPrinted>2023-02-23T21:55:43Z</cp:lastPrinted>
  <dcterms:created xsi:type="dcterms:W3CDTF">2023-02-23T21:53:14Z</dcterms:created>
  <dcterms:modified xsi:type="dcterms:W3CDTF">2023-02-23T21:56:11Z</dcterms:modified>
</cp:coreProperties>
</file>