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bbc.co.uk/programmes/p05d982y" TargetMode="Externa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Tchaïkovski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7280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4"/>
              </a:rPr>
              <a:t>https://www.bbc.co.uk/programmes/p05d982y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7D157D6-9B43-40CB-AE3B-6737DA7071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1470" y="1929044"/>
            <a:ext cx="2979165" cy="475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purl.org/dc/terms/"/>
    <ds:schemaRef ds:uri="http://schemas.microsoft.com/office/infopath/2007/PartnerControls"/>
    <ds:schemaRef ds:uri="68b1fc1c-3f44-4b5b-b9eb-6fe014ced389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535c2395-724d-4586-9c26-038e69c6151d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18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125</cp:revision>
  <dcterms:created xsi:type="dcterms:W3CDTF">2022-11-26T10:59:42Z</dcterms:created>
  <dcterms:modified xsi:type="dcterms:W3CDTF">2024-04-11T08:58:00Z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