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6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2D55E4-B3A3-4F0F-A741-1666E91CB3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F1F40F-6631-40DD-88F4-ECB43475B6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DEACD9-F9E1-49F5-820F-D8B5730B25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35060-CAEF-4E02-A66A-5D93DB6CD3E2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B8925D-947D-4C93-866B-A88606542C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579661-2BBD-4818-AEA6-445E200263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4EAF4-BF69-4145-8598-BAFBC2F80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2016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D2A38A-ED87-4ACF-8785-FEF9FC6779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22AC5E-9BC1-4F9A-99AC-38D7D5D3AE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D20AE3-71F0-4D0B-8AFE-8E1346EF14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35060-CAEF-4E02-A66A-5D93DB6CD3E2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80C222-F7CE-4566-B1FB-77ED0EE039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7DE5DB-BA19-4B62-87BC-3FDF1ED33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4EAF4-BF69-4145-8598-BAFBC2F80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909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C9023-092C-40EF-AC1C-46E730500D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8BC4CD-1C65-439D-B2E0-B11079CD61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E51175-BD69-47A2-ABE9-B27E4B1325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35060-CAEF-4E02-A66A-5D93DB6CD3E2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29D21-04D5-459C-A248-8E802DB089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8A571C-32E0-4B87-9306-AEF10CC8E7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4EAF4-BF69-4145-8598-BAFBC2F80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66590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1D11F-047F-45D4-81D3-876A7D78A6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B8A8DE-C1A2-4EA7-A61B-CECE588DB9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1FB948-A8C0-47C1-B312-218EE41209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6CE088-D977-4AB0-801C-1396003F4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35060-CAEF-4E02-A66A-5D93DB6CD3E2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88A719-5BDC-45B6-91E8-A16C9A6292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28182F-3F5F-4075-860D-5E022B8541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4EAF4-BF69-4145-8598-BAFBC2F80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462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A9216-39B2-4379-9D4E-62C85AB93C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779ACE-4715-4519-B6D7-48E42DB6FE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72BABD-216D-423C-A582-C2D01B6C3B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466F02B-942F-49DE-8D4D-14D55B75FCE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0CE7482-FD2C-4F9C-BE41-50948322E7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CDCB21-D23A-4585-906F-A9E40174BF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35060-CAEF-4E02-A66A-5D93DB6CD3E2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F9CB8DC-4DA9-4B4E-813B-A01DDC57D9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6E13B0-EC1F-4850-9B10-2825F3B5D8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4EAF4-BF69-4145-8598-BAFBC2F80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7895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B474B2-1D2A-41BE-9108-8A2DA13E51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66BCB05-C572-4EF5-8736-ABD9EF790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35060-CAEF-4E02-A66A-5D93DB6CD3E2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5BE9B8-354F-41AE-A2B7-4CCE04F7D1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20C46B-AC3E-4E99-9DFB-57E9F1CFB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4EAF4-BF69-4145-8598-BAFBC2F80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01430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73143F0-C6BD-4E8C-97AB-BC186117FA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35060-CAEF-4E02-A66A-5D93DB6CD3E2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12F6C86-6155-45BF-BCDE-5073CC12B6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C3F8C3-A713-49D7-A4A7-F7C7C2FDB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4EAF4-BF69-4145-8598-BAFBC2F80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9458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6498D1-BB45-4211-ACD8-420E254FAC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6C4B2-6F4C-4279-AB17-945CD3B05C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C648E4-875B-47C4-9233-1C8934946F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A9135D-2FFC-4CCC-875A-96DE9A97E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35060-CAEF-4E02-A66A-5D93DB6CD3E2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9D693D-866C-47DC-968E-2E23F2E35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C1E373-9C90-4374-901D-25FD1E540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4EAF4-BF69-4145-8598-BAFBC2F80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67959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D381C4-D771-4458-863F-A7C1EB414F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C25F6D8-9CFF-42A5-8888-E90A1B5B625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FF6B20-AAC3-41A6-A476-6E817C644F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1C07A2-B0C8-403A-BDC0-6F483ADB4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35060-CAEF-4E02-A66A-5D93DB6CD3E2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AE0F0A-1DAB-4457-BD3D-18BC310528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29263F-B387-449D-BE9C-CEDDD84CAD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4EAF4-BF69-4145-8598-BAFBC2F80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90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42DD97-8A01-4A0E-97AC-DD900FB233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2E95D7C-62FA-4E33-BD81-DD06B8DB51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136BBD-E687-4509-8B4D-7E13FD4FDB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35060-CAEF-4E02-A66A-5D93DB6CD3E2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7E63CC-F3D5-43AC-BF8B-E2BC223188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C6F7C4-41F3-4DB3-B5E6-5A00EEFC3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4EAF4-BF69-4145-8598-BAFBC2F80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99448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55C774D-BAF9-4AC6-87C2-726167AA05E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56CB7C-EDE7-4E33-9508-AB238D8BDF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24826E-46C7-4741-91D7-314991DB55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35060-CAEF-4E02-A66A-5D93DB6CD3E2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F350EE-791A-4A8F-897C-D09653F4A5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1D94C3-6887-46E5-80DC-BF260BE325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4EAF4-BF69-4145-8598-BAFBC2F80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066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B5A6BAD-662B-4872-B408-CF9C72692D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034D8B-B64D-4D06-99D4-CAA8F5D9BE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805E7C-8136-40ED-A71D-CD2BB7FB2E4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235060-CAEF-4E02-A66A-5D93DB6CD3E2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045475-04D5-4EAF-AE2C-49F1869BC3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F4CCD2-357C-4114-A412-24A407C182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E4EAF4-BF69-4145-8598-BAFBC2F80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3835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236B440-4E34-4B8E-BA58-8210674F54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2647702"/>
              </p:ext>
            </p:extLst>
          </p:nvPr>
        </p:nvGraphicFramePr>
        <p:xfrm>
          <a:off x="301557" y="719666"/>
          <a:ext cx="11731552" cy="4450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75936">
                  <a:extLst>
                    <a:ext uri="{9D8B030D-6E8A-4147-A177-3AD203B41FA5}">
                      <a16:colId xmlns:a16="http://schemas.microsoft.com/office/drawing/2014/main" val="3584537806"/>
                    </a:ext>
                  </a:extLst>
                </a:gridCol>
                <a:gridCol w="1675936">
                  <a:extLst>
                    <a:ext uri="{9D8B030D-6E8A-4147-A177-3AD203B41FA5}">
                      <a16:colId xmlns:a16="http://schemas.microsoft.com/office/drawing/2014/main" val="787078809"/>
                    </a:ext>
                  </a:extLst>
                </a:gridCol>
                <a:gridCol w="1675936">
                  <a:extLst>
                    <a:ext uri="{9D8B030D-6E8A-4147-A177-3AD203B41FA5}">
                      <a16:colId xmlns:a16="http://schemas.microsoft.com/office/drawing/2014/main" val="3513877719"/>
                    </a:ext>
                  </a:extLst>
                </a:gridCol>
                <a:gridCol w="1675936">
                  <a:extLst>
                    <a:ext uri="{9D8B030D-6E8A-4147-A177-3AD203B41FA5}">
                      <a16:colId xmlns:a16="http://schemas.microsoft.com/office/drawing/2014/main" val="1747053282"/>
                    </a:ext>
                  </a:extLst>
                </a:gridCol>
                <a:gridCol w="1675936">
                  <a:extLst>
                    <a:ext uri="{9D8B030D-6E8A-4147-A177-3AD203B41FA5}">
                      <a16:colId xmlns:a16="http://schemas.microsoft.com/office/drawing/2014/main" val="1825059232"/>
                    </a:ext>
                  </a:extLst>
                </a:gridCol>
                <a:gridCol w="1675936">
                  <a:extLst>
                    <a:ext uri="{9D8B030D-6E8A-4147-A177-3AD203B41FA5}">
                      <a16:colId xmlns:a16="http://schemas.microsoft.com/office/drawing/2014/main" val="3062841068"/>
                    </a:ext>
                  </a:extLst>
                </a:gridCol>
                <a:gridCol w="1675936">
                  <a:extLst>
                    <a:ext uri="{9D8B030D-6E8A-4147-A177-3AD203B41FA5}">
                      <a16:colId xmlns:a16="http://schemas.microsoft.com/office/drawing/2014/main" val="38887492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Category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Start Date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End Date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Autumn 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Spring 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Summer Term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86632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Lisa  Benskin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Clerk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15/09/23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omic Sans MS" panose="030F0702030302020204" pitchFamily="66" charset="0"/>
                        </a:rPr>
                        <a:t>Y</a:t>
                      </a:r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92239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Lotty  Downing 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Teacher Gov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15/09/23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14/09/27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omic Sans MS" panose="030F0702030302020204" pitchFamily="66" charset="0"/>
                        </a:rPr>
                        <a:t>Y</a:t>
                      </a:r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47694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Amy  Ellis-Stansfield 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Teacher Gov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15/09/23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14/09/27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omic Sans MS" panose="030F0702030302020204" pitchFamily="66" charset="0"/>
                        </a:rPr>
                        <a:t>Y</a:t>
                      </a:r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11592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Charlotte  Flower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Chair of Governors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29/09/23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28/09/27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omic Sans MS" panose="030F0702030302020204" pitchFamily="66" charset="0"/>
                        </a:rPr>
                        <a:t>Y</a:t>
                      </a:r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37553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Nicola  Kelting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Parent Gov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04/11/19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03/11/27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omic Sans MS" panose="030F0702030302020204" pitchFamily="66" charset="0"/>
                        </a:rPr>
                        <a:t>Y</a:t>
                      </a:r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87329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Jo  Munro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Principal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15/09/23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omic Sans MS" panose="030F0702030302020204" pitchFamily="66" charset="0"/>
                        </a:rPr>
                        <a:t>Y</a:t>
                      </a:r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87170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Max  Retberg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Co-opted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26/04/22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25/04/26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omic Sans MS" panose="030F0702030302020204" pitchFamily="66" charset="0"/>
                        </a:rPr>
                        <a:t>L</a:t>
                      </a:r>
                      <a:r>
                        <a:rPr lang="en-GB" sz="1100" dirty="0">
                          <a:latin typeface="Comic Sans MS" panose="030F0702030302020204" pitchFamily="66" charset="0"/>
                        </a:rPr>
                        <a:t>eft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omic Sans MS" panose="030F0702030302020204" pitchFamily="66" charset="0"/>
                        </a:rPr>
                        <a:t>Left</a:t>
                      </a:r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63826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Steve  Wheeldon 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Trust Assistant CEO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15/09/23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omic Sans MS" panose="030F0702030302020204" pitchFamily="66" charset="0"/>
                        </a:rPr>
                        <a:t>Y</a:t>
                      </a:r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88869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Shelley Woods 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Parent Gov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29/09/23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28/09/27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omic Sans MS" panose="030F0702030302020204" pitchFamily="66" charset="0"/>
                        </a:rPr>
                        <a:t>Y</a:t>
                      </a:r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omic Sans MS" panose="030F0702030302020204" pitchFamily="66" charset="0"/>
                        </a:rPr>
                        <a:t>Y</a:t>
                      </a:r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55359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Clare Stockley-Payne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omic Sans MS" panose="030F0702030302020204" pitchFamily="66" charset="0"/>
                        </a:rPr>
                        <a:t>Parent Gov</a:t>
                      </a:r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omic Sans MS" panose="030F0702030302020204" pitchFamily="66" charset="0"/>
                        </a:rPr>
                        <a:t>25/4/25</a:t>
                      </a:r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omic Sans MS" panose="030F0702030302020204" pitchFamily="66" charset="0"/>
                        </a:rPr>
                        <a:t>24/4/29</a:t>
                      </a:r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omic Sans MS" panose="030F0702030302020204" pitchFamily="66" charset="0"/>
                        </a:rPr>
                        <a:t>N</a:t>
                      </a:r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omic Sans MS" panose="030F0702030302020204" pitchFamily="66" charset="0"/>
                        </a:rPr>
                        <a:t>Y</a:t>
                      </a:r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omic Sans MS" panose="030F0702030302020204" pitchFamily="66" charset="0"/>
                        </a:rPr>
                        <a:t>Y</a:t>
                      </a:r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2318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Catherine Whitmore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omic Sans MS" panose="030F0702030302020204" pitchFamily="66" charset="0"/>
                        </a:rPr>
                        <a:t>Co-opted</a:t>
                      </a:r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omic Sans MS" panose="030F0702030302020204" pitchFamily="66" charset="0"/>
                        </a:rPr>
                        <a:t>22/4/26</a:t>
                      </a:r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omic Sans MS" panose="030F0702030302020204" pitchFamily="66" charset="0"/>
                        </a:rPr>
                        <a:t>21/4/30</a:t>
                      </a:r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omic Sans MS" panose="030F0702030302020204" pitchFamily="66" charset="0"/>
                        </a:rPr>
                        <a:t>N</a:t>
                      </a:r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omic Sans MS" panose="030F0702030302020204" pitchFamily="66" charset="0"/>
                        </a:rPr>
                        <a:t>Y</a:t>
                      </a:r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omic Sans MS" panose="030F0702030302020204" pitchFamily="66" charset="0"/>
                        </a:rPr>
                        <a:t>Y</a:t>
                      </a:r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87604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13542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68b1fc1c-3f44-4b5b-b9eb-6fe014ced389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81B63428E31D34D864AA350B3179162" ma:contentTypeVersion="19" ma:contentTypeDescription="Create a new document." ma:contentTypeScope="" ma:versionID="0efb4b5654b4ee443b3de8a7358ad548">
  <xsd:schema xmlns:xsd="http://www.w3.org/2001/XMLSchema" xmlns:xs="http://www.w3.org/2001/XMLSchema" xmlns:p="http://schemas.microsoft.com/office/2006/metadata/properties" xmlns:ns3="68b1fc1c-3f44-4b5b-b9eb-6fe014ced389" xmlns:ns4="535c2395-724d-4586-9c26-038e69c6151d" targetNamespace="http://schemas.microsoft.com/office/2006/metadata/properties" ma:root="true" ma:fieldsID="ac4a92defa7c8b8bff01901d82f7367f" ns3:_="" ns4:_="">
    <xsd:import namespace="68b1fc1c-3f44-4b5b-b9eb-6fe014ced389"/>
    <xsd:import namespace="535c2395-724d-4586-9c26-038e69c6151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LengthInSecond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b1fc1c-3f44-4b5b-b9eb-6fe014ced3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6" nillable="true" ma:displayName="Length (seconds)" ma:internalName="MediaLengthInSeconds" ma:readOnly="true">
      <xsd:simpleType>
        <xsd:restriction base="dms:Unknown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5c2395-724d-4586-9c26-038e69c6151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223A1D0-FCF3-4379-A79E-41D29BCBE71D}">
  <ds:schemaRefs>
    <ds:schemaRef ds:uri="http://purl.org/dc/elements/1.1/"/>
    <ds:schemaRef ds:uri="http://www.w3.org/XML/1998/namespace"/>
    <ds:schemaRef ds:uri="http://schemas.microsoft.com/office/2006/documentManagement/types"/>
    <ds:schemaRef ds:uri="http://schemas.microsoft.com/office/2006/metadata/properties"/>
    <ds:schemaRef ds:uri="http://purl.org/dc/terms/"/>
    <ds:schemaRef ds:uri="http://purl.org/dc/dcmitype/"/>
    <ds:schemaRef ds:uri="68b1fc1c-3f44-4b5b-b9eb-6fe014ced389"/>
    <ds:schemaRef ds:uri="http://schemas.openxmlformats.org/package/2006/metadata/core-properties"/>
    <ds:schemaRef ds:uri="http://schemas.microsoft.com/office/infopath/2007/PartnerControls"/>
    <ds:schemaRef ds:uri="535c2395-724d-4586-9c26-038e69c6151d"/>
  </ds:schemaRefs>
</ds:datastoreItem>
</file>

<file path=customXml/itemProps2.xml><?xml version="1.0" encoding="utf-8"?>
<ds:datastoreItem xmlns:ds="http://schemas.openxmlformats.org/officeDocument/2006/customXml" ds:itemID="{FB43392D-28AE-4D27-BDD7-E82FCFD4A29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FB09138-117F-48DF-8B07-040F5E68FF7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8b1fc1c-3f44-4b5b-b9eb-6fe014ced389"/>
    <ds:schemaRef ds:uri="535c2395-724d-4586-9c26-038e69c6151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110</Words>
  <Application>Microsoft Office PowerPoint</Application>
  <PresentationFormat>Widescreen</PresentationFormat>
  <Paragraphs>84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Head</dc:creator>
  <cp:lastModifiedBy>Head</cp:lastModifiedBy>
  <cp:revision>8</cp:revision>
  <dcterms:created xsi:type="dcterms:W3CDTF">2024-03-13T16:58:55Z</dcterms:created>
  <dcterms:modified xsi:type="dcterms:W3CDTF">2026-06-05T13:07:12Z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0x010100381B63428E31D34D864AA350B3179162</vt:lpwstr>
  </property>
</Properties>
</file>