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0862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Mason Bates</a:t>
            </a: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717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https://www.bbc.co.uk/programmes/p05fz3mm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4D82329-35FC-4A01-A57F-AF606467AE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5805" y="1898120"/>
            <a:ext cx="2932080" cy="484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schemas.microsoft.com/office/2006/metadata/properties"/>
    <ds:schemaRef ds:uri="68b1fc1c-3f44-4b5b-b9eb-6fe014ced389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535c2395-724d-4586-9c26-038e69c6151d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117</cp:revision>
  <dcterms:created xsi:type="dcterms:W3CDTF">2022-11-26T10:59:42Z</dcterms:created>
  <dcterms:modified xsi:type="dcterms:W3CDTF">2024-04-11T08:41:35Z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