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32918-0FD1-4935-9B08-57864E1B03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CE0AC9-25FA-411B-ABDA-A2E6B6454B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3EDEA-2AB4-485C-ADCB-C4476E1C5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E3E7E-0F71-49F9-8727-AAE631F60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ED7A0-97DA-4547-9FA1-927B049C9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190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F45B9-9AB1-4BE1-91F0-C0A2CD30A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C73B1-C008-4766-B075-E88552CFB3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67F587-6640-4B6D-B4B7-9662026BB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0BA6E1-7F8D-4E4D-9422-9129E6C46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EBA6A5-7EBB-4186-AFB4-7A8BF1D41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684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07A0C-DCE8-4773-AF8A-557110B1B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511C10-B476-4F1E-907A-C8AF7C2F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4A4AA-065D-4243-905A-C8FC8953E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9873F-29A7-49E6-976D-7BA9EE4CB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D8366-2B75-4981-984A-9A9C136A0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871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8F558-2F5C-4716-85A9-C735FAB3E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51B1DF-05AC-4C86-ABC1-3F002D7E51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9F2264-5687-41D7-BB5C-9AB3E75554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50EDC0-2AD2-4155-B2EB-0E240B6C9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3AFCE6-0C16-4096-A5FC-CA9E0C254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EB5A62-FF0F-4E3F-A6F8-96DF8DBD6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371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D81B3-3669-4412-A2C7-17E841487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0B44FE-3994-4C83-9EE6-6D52EFD2A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3C189B-4DEC-45CD-8E16-E2CAF3F517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7C29ED-1C10-4063-A111-82A32A9319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AA2C22-2281-4869-9554-181B8A92A8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22EEA6-15F4-4E0E-87B0-723F1FDC2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58BBCA-C965-4C0D-8E3B-9387A280D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F10D78-04DF-411B-80EA-A56C5D068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580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38B5C-FDA3-411B-876D-A40958A77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9A6B65-8937-4C41-B958-0B79D24FA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DD9173-5C51-4767-8239-73BCD8829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C1A501-CBF3-4C6F-8EDB-7781C0937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007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2080B9-24AE-4FC9-BFDE-3A3F1F8C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7E1C89-0589-471C-8EE3-E9CB08175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10327C-05BA-4DA5-9C8C-90B4AEDF3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527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DF734-ECC9-4D45-BF5E-A1F890713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C85F14-8B47-419F-9AE6-341E197FAF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77E8AD-9469-4A03-814D-FC60009CEC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3D65B7-ECBD-4CCD-AE57-07E92B513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F59FD0-605C-445F-BA94-384344032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EB6262-3434-4937-8FBA-5372E0259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51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33FBD-142B-437A-A341-F5FB2839D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70A8E7-F2E6-4323-A924-703F748ED3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AC416B-AE61-434B-B6EE-A3CA1DEA4D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8892D5-E343-4969-B335-84B0A5DB9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4B243D-7472-4435-8B80-20A2E8EB1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F36882-F49D-462B-B56F-9829DE443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35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EBF71-B1FB-412B-9721-A0E8BE98D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9E7C56-BC81-4DBD-B5E8-27AC8103A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1C6017-B73F-4F09-87D3-3CE3B0CEC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044CC6-2035-4B56-87FF-A9587CC6C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22E64-B18D-4D6E-A80A-113F69F85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35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639A3F-14CA-4D06-9B8E-90B0ABC3E1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07E024-5C7C-41F5-B730-3AE5E8105E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E0186B-B085-4C3D-8AAE-ABEECC93A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7F2E06-0EE0-445B-B628-A7D9D6AEF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7D490-5046-467A-A596-BC2F51B8B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447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02493E-D792-4DAB-A42B-0540B707F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FC896A-3E88-4B69-A38E-B041AA4E13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62433-B267-4B96-92BA-6E41C71CF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F5410-D56C-4606-A145-5DF0E2D75C3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C95C94-EE89-4F92-8D43-8E3029CACA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109E8-2A38-4891-B894-37DCB0A32C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7B9AA-4AF3-44EC-ABA0-BFC87C261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978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07814E8-3FF7-47A7-811B-C60A33905F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874" t="36505" r="37451" b="48479"/>
          <a:stretch/>
        </p:blipFill>
        <p:spPr>
          <a:xfrm>
            <a:off x="3203829" y="177367"/>
            <a:ext cx="4971496" cy="907712"/>
          </a:xfrm>
          <a:prstGeom prst="rect">
            <a:avLst/>
          </a:prstGeom>
        </p:spPr>
      </p:pic>
      <p:pic>
        <p:nvPicPr>
          <p:cNvPr id="1028" name="Picture 4" descr="Guirlande papier Bleu | Guirlande, Guirlande papier">
            <a:extLst>
              <a:ext uri="{FF2B5EF4-FFF2-40B4-BE49-F238E27FC236}">
                <a16:creationId xmlns:a16="http://schemas.microsoft.com/office/drawing/2014/main" id="{28A553FF-B63D-421D-9A0C-4F29E81A9C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6" t="30485" r="11591" b="46706"/>
          <a:stretch/>
        </p:blipFill>
        <p:spPr bwMode="auto">
          <a:xfrm>
            <a:off x="3860035" y="1953394"/>
            <a:ext cx="4043778" cy="1032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eover Superior Endowed Primary School">
            <a:extLst>
              <a:ext uri="{FF2B5EF4-FFF2-40B4-BE49-F238E27FC236}">
                <a16:creationId xmlns:a16="http://schemas.microsoft.com/office/drawing/2014/main" id="{1F68B166-8AA9-4E88-9ED2-1E2D25A81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905" y="1066717"/>
            <a:ext cx="1376039" cy="120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3E8B17A-CD31-4472-918F-A348355D67C0}"/>
              </a:ext>
            </a:extLst>
          </p:cNvPr>
          <p:cNvSpPr txBox="1"/>
          <p:nvPr/>
        </p:nvSpPr>
        <p:spPr>
          <a:xfrm>
            <a:off x="3988762" y="3154321"/>
            <a:ext cx="3786327" cy="3416320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prstDash val="lgDashDotDot"/>
          </a:ln>
        </p:spPr>
        <p:txBody>
          <a:bodyPr wrap="square" rtlCol="0">
            <a:spAutoFit/>
          </a:bodyPr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3E5297-D215-4B60-BB3A-BA83EAD2DB45}"/>
              </a:ext>
            </a:extLst>
          </p:cNvPr>
          <p:cNvSpPr txBox="1"/>
          <p:nvPr/>
        </p:nvSpPr>
        <p:spPr>
          <a:xfrm>
            <a:off x="4408862" y="3432534"/>
            <a:ext cx="3061854" cy="369332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 Miss Downing – Class 3!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AC45B3-47BA-488F-A931-11B63EA01718}"/>
              </a:ext>
            </a:extLst>
          </p:cNvPr>
          <p:cNvSpPr txBox="1"/>
          <p:nvPr/>
        </p:nvSpPr>
        <p:spPr>
          <a:xfrm>
            <a:off x="232298" y="4569983"/>
            <a:ext cx="3426781" cy="1938992"/>
          </a:xfrm>
          <a:prstGeom prst="rect">
            <a:avLst/>
          </a:prstGeom>
          <a:noFill/>
          <a:ln w="38100">
            <a:solidFill>
              <a:schemeClr val="tx1">
                <a:lumMod val="85000"/>
                <a:lumOff val="15000"/>
              </a:schemeClr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sz="1400" dirty="0">
                <a:latin typeface="Comic Sans MS" panose="030F0702030302020204" pitchFamily="66" charset="0"/>
              </a:rPr>
              <a:t>Email: </a:t>
            </a:r>
            <a:r>
              <a:rPr lang="en-GB" sz="1400" dirty="0" err="1">
                <a:latin typeface="Comic Sans MS" panose="030F0702030302020204" pitchFamily="66" charset="0"/>
              </a:rPr>
              <a:t>admin@peoversuperior</a:t>
            </a:r>
            <a:r>
              <a:rPr lang="en-GB" sz="1400" dirty="0">
                <a:latin typeface="Comic Sans MS" panose="030F0702030302020204" pitchFamily="66" charset="0"/>
              </a:rPr>
              <a:t>. cheshire.sch.uk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Class Twitter Page: @Class3PS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2C8226-F471-4EBA-B00F-1E1B33535B78}"/>
              </a:ext>
            </a:extLst>
          </p:cNvPr>
          <p:cNvSpPr txBox="1"/>
          <p:nvPr/>
        </p:nvSpPr>
        <p:spPr>
          <a:xfrm>
            <a:off x="701336" y="4816922"/>
            <a:ext cx="2681056" cy="369332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 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Contact Information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035F54-6C6B-4AFC-BEE6-E509B078064C}"/>
              </a:ext>
            </a:extLst>
          </p:cNvPr>
          <p:cNvSpPr txBox="1"/>
          <p:nvPr/>
        </p:nvSpPr>
        <p:spPr>
          <a:xfrm>
            <a:off x="232299" y="1276598"/>
            <a:ext cx="3426781" cy="3016210"/>
          </a:xfrm>
          <a:prstGeom prst="rect">
            <a:avLst/>
          </a:prstGeom>
          <a:noFill/>
          <a:ln w="38100">
            <a:solidFill>
              <a:schemeClr val="tx1">
                <a:lumMod val="85000"/>
                <a:lumOff val="15000"/>
              </a:schemeClr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Hello Class 3!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I am </a:t>
            </a:r>
            <a:r>
              <a:rPr lang="en-GB" sz="1400" b="1" u="sng" dirty="0">
                <a:latin typeface="Comic Sans MS" panose="030F0702030302020204" pitchFamily="66" charset="0"/>
              </a:rPr>
              <a:t>so</a:t>
            </a:r>
            <a:r>
              <a:rPr lang="en-GB" sz="1400" dirty="0">
                <a:latin typeface="Comic Sans MS" panose="030F0702030302020204" pitchFamily="66" charset="0"/>
              </a:rPr>
              <a:t> excited to be coming back to our </a:t>
            </a:r>
            <a:r>
              <a:rPr lang="en-GB" sz="1400" i="1" dirty="0">
                <a:latin typeface="Comic Sans MS" panose="030F0702030302020204" pitchFamily="66" charset="0"/>
              </a:rPr>
              <a:t>small but mighty</a:t>
            </a:r>
            <a:r>
              <a:rPr lang="en-GB" sz="1400" dirty="0">
                <a:latin typeface="Comic Sans MS" panose="030F0702030302020204" pitchFamily="66" charset="0"/>
              </a:rPr>
              <a:t> school this year to teach all you wonderful children! We have lots of amazing things planned this year and I can’t wait to share them with you all!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C437CD-44B4-44E2-80BD-DDC486E2F6DE}"/>
              </a:ext>
            </a:extLst>
          </p:cNvPr>
          <p:cNvSpPr txBox="1"/>
          <p:nvPr/>
        </p:nvSpPr>
        <p:spPr>
          <a:xfrm>
            <a:off x="692458" y="1406612"/>
            <a:ext cx="2681056" cy="52322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  </a:t>
            </a: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Welcome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DC0170-A4F3-4AD6-9369-1B3F96A3C6DA}"/>
              </a:ext>
            </a:extLst>
          </p:cNvPr>
          <p:cNvSpPr txBox="1"/>
          <p:nvPr/>
        </p:nvSpPr>
        <p:spPr>
          <a:xfrm>
            <a:off x="8263094" y="311656"/>
            <a:ext cx="3426781" cy="3016210"/>
          </a:xfrm>
          <a:prstGeom prst="rect">
            <a:avLst/>
          </a:prstGeom>
          <a:noFill/>
          <a:ln w="38100">
            <a:solidFill>
              <a:schemeClr val="tx1">
                <a:lumMod val="85000"/>
                <a:lumOff val="15000"/>
              </a:schemeClr>
            </a:solidFill>
            <a:prstDash val="lgDashDotDot"/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/>
              </a:rPr>
              <a:t>When I’m not at school, you can find me out in the countryside with my dog, Ozzy; with my nose inside a book or at the gym! </a:t>
            </a:r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/>
              </a:rPr>
              <a:t>I also love experimenting in the kitchen and I am always trying to find new ways to recreate some of my favourite meals and cakes  - but vegan!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1030" name="Picture 6" descr="Image result for blue book clipart">
            <a:extLst>
              <a:ext uri="{FF2B5EF4-FFF2-40B4-BE49-F238E27FC236}">
                <a16:creationId xmlns:a16="http://schemas.microsoft.com/office/drawing/2014/main" id="{DCFAC9FC-FB24-42B0-9D40-43E33C494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026" y="5708352"/>
            <a:ext cx="1056442" cy="83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AE7001D-8798-4690-8EE9-69AF83E31591}"/>
              </a:ext>
            </a:extLst>
          </p:cNvPr>
          <p:cNvSpPr txBox="1"/>
          <p:nvPr/>
        </p:nvSpPr>
        <p:spPr>
          <a:xfrm>
            <a:off x="8534398" y="446557"/>
            <a:ext cx="2974019" cy="369332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 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Hobbies and Interests…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8378EE-3FA8-43CE-9CF3-F75BA3360533}"/>
              </a:ext>
            </a:extLst>
          </p:cNvPr>
          <p:cNvSpPr txBox="1"/>
          <p:nvPr/>
        </p:nvSpPr>
        <p:spPr>
          <a:xfrm>
            <a:off x="8042631" y="3627229"/>
            <a:ext cx="3867705" cy="2954655"/>
          </a:xfrm>
          <a:prstGeom prst="rect">
            <a:avLst/>
          </a:prstGeom>
          <a:noFill/>
          <a:ln w="38100">
            <a:solidFill>
              <a:schemeClr val="tx1">
                <a:lumMod val="85000"/>
                <a:lumOff val="15000"/>
              </a:schemeClr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After reading </a:t>
            </a:r>
            <a:r>
              <a:rPr lang="en-GB" sz="1400" i="1" dirty="0">
                <a:latin typeface="Comic Sans MS" panose="030F0702030302020204" pitchFamily="66" charset="0"/>
              </a:rPr>
              <a:t>Holes</a:t>
            </a:r>
            <a:r>
              <a:rPr lang="en-GB" sz="1400" dirty="0">
                <a:latin typeface="Comic Sans MS" panose="030F0702030302020204" pitchFamily="66" charset="0"/>
              </a:rPr>
              <a:t> by Louie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Sachar myself when I was in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Year 6, I fell in love with it!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I love the strong characters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and the plot that keeps you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                      on the edge of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                      your seat. A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                      must read for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                      everyone!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B3B849-941A-4FA6-9B59-ECC37AEAE6B7}"/>
              </a:ext>
            </a:extLst>
          </p:cNvPr>
          <p:cNvSpPr txBox="1"/>
          <p:nvPr/>
        </p:nvSpPr>
        <p:spPr>
          <a:xfrm>
            <a:off x="8126026" y="3759198"/>
            <a:ext cx="3607293" cy="646331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 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My Favourite 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children’s book and why…</a:t>
            </a:r>
          </a:p>
        </p:txBody>
      </p:sp>
      <p:pic>
        <p:nvPicPr>
          <p:cNvPr id="2" name="Picture 2" descr="Holes - Scholastic Shop">
            <a:extLst>
              <a:ext uri="{FF2B5EF4-FFF2-40B4-BE49-F238E27FC236}">
                <a16:creationId xmlns:a16="http://schemas.microsoft.com/office/drawing/2014/main" id="{CB969208-8012-4500-ABD5-D2AA6EECB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8509" y="4548741"/>
            <a:ext cx="1181671" cy="183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73C718-86BB-4ED1-ADD0-008F44071B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067" y="3882739"/>
            <a:ext cx="2085623" cy="260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651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b35e63d-7d75-4db7-8ff5-22bf1980469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920D0031658742A80666B2ADCE0667" ma:contentTypeVersion="13" ma:contentTypeDescription="Create a new document." ma:contentTypeScope="" ma:versionID="46d451f1bcc5277c2ec4f4e488dbe863">
  <xsd:schema xmlns:xsd="http://www.w3.org/2001/XMLSchema" xmlns:xs="http://www.w3.org/2001/XMLSchema" xmlns:p="http://schemas.microsoft.com/office/2006/metadata/properties" xmlns:ns3="cb35e63d-7d75-4db7-8ff5-22bf1980469a" xmlns:ns4="74659961-6aa0-4895-a11b-7a3faf3f6502" targetNamespace="http://schemas.microsoft.com/office/2006/metadata/properties" ma:root="true" ma:fieldsID="65c570cddbbe38a5b9e508d1563bacfb" ns3:_="" ns4:_="">
    <xsd:import namespace="cb35e63d-7d75-4db7-8ff5-22bf1980469a"/>
    <xsd:import namespace="74659961-6aa0-4895-a11b-7a3faf3f650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35e63d-7d75-4db7-8ff5-22bf198046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659961-6aa0-4895-a11b-7a3faf3f650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461848D-D296-43AC-94C1-CF03351754E4}">
  <ds:schemaRefs>
    <ds:schemaRef ds:uri="74659961-6aa0-4895-a11b-7a3faf3f6502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elements/1.1/"/>
    <ds:schemaRef ds:uri="http://purl.org/dc/terms/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cb35e63d-7d75-4db7-8ff5-22bf1980469a"/>
  </ds:schemaRefs>
</ds:datastoreItem>
</file>

<file path=customXml/itemProps2.xml><?xml version="1.0" encoding="utf-8"?>
<ds:datastoreItem xmlns:ds="http://schemas.openxmlformats.org/officeDocument/2006/customXml" ds:itemID="{F7A648A9-A380-4143-AC99-B037A6204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AA8CE7E-EA5A-4B32-B9B1-6407B7D30D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b35e63d-7d75-4db7-8ff5-22bf1980469a"/>
    <ds:schemaRef ds:uri="74659961-6aa0-4895-a11b-7a3faf3f650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169</Words>
  <Application>Microsoft Office PowerPoint</Application>
  <PresentationFormat>Widescreen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sch8753159@peoversuperior.local</cp:lastModifiedBy>
  <cp:revision>13</cp:revision>
  <dcterms:created xsi:type="dcterms:W3CDTF">2023-05-20T16:17:44Z</dcterms:created>
  <dcterms:modified xsi:type="dcterms:W3CDTF">2023-06-28T10:38:29Z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0x01010024920D0031658742A80666B2ADCE0667</vt:lpwstr>
  </property>
</Properties>
</file>